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3872" r:id="rId2"/>
    <p:sldId id="3899" r:id="rId3"/>
    <p:sldId id="3900" r:id="rId4"/>
    <p:sldId id="3885" r:id="rId5"/>
    <p:sldId id="3851" r:id="rId6"/>
    <p:sldId id="3883" r:id="rId7"/>
    <p:sldId id="3898" r:id="rId8"/>
    <p:sldId id="3871" r:id="rId9"/>
    <p:sldId id="348" r:id="rId10"/>
    <p:sldId id="347" r:id="rId11"/>
    <p:sldId id="322" r:id="rId12"/>
    <p:sldId id="265" r:id="rId13"/>
    <p:sldId id="267" r:id="rId14"/>
    <p:sldId id="266" r:id="rId15"/>
    <p:sldId id="261" r:id="rId16"/>
    <p:sldId id="256" r:id="rId17"/>
    <p:sldId id="335" r:id="rId18"/>
    <p:sldId id="303" r:id="rId19"/>
    <p:sldId id="3892" r:id="rId20"/>
    <p:sldId id="3880" r:id="rId21"/>
    <p:sldId id="3848" r:id="rId22"/>
    <p:sldId id="321" r:id="rId23"/>
    <p:sldId id="3879" r:id="rId24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D0E9"/>
    <a:srgbClr val="7EA0BC"/>
    <a:srgbClr val="78AEDA"/>
    <a:srgbClr val="6C9ABE"/>
    <a:srgbClr val="418ECB"/>
    <a:srgbClr val="33CCFF"/>
    <a:srgbClr val="3F3F3F"/>
    <a:srgbClr val="C0D9EE"/>
    <a:srgbClr val="88A8C2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43" autoAdjust="0"/>
    <p:restoredTop sz="94227" autoAdjust="0"/>
  </p:normalViewPr>
  <p:slideViewPr>
    <p:cSldViewPr snapToGrid="0">
      <p:cViewPr varScale="1">
        <p:scale>
          <a:sx n="85" d="100"/>
          <a:sy n="85" d="100"/>
        </p:scale>
        <p:origin x="30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nji\Desktop\&#20041;&#26575;\&#21322;&#23548;&#20307;live%20deal\&#20061;&#38899;&#31185;&#25216;\BP\&#24037;&#20316;&#31807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nji\Desktop\&#20041;&#26575;\&#21322;&#23548;&#20307;live%20deal\&#20061;&#38899;&#31185;&#25216;\BP\&#24037;&#20316;&#31807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songh\AppData\Roaming\Foxmail7\Temp-13836-20210222110128\Attach\&#21333;FB&#32819;&#36947;&#25342;&#38899;&#38477;&#22122;&#28145;&#24230;&#27979;&#3579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Sheet1!$C$2</c:f>
              <c:strCache>
                <c:ptCount val="1"/>
                <c:pt idx="0">
                  <c:v>2024年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rgbClr val="78AE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FCC-4B35-9698-5F9C3A72D3A3}"/>
              </c:ext>
            </c:extLst>
          </c:dPt>
          <c:dPt>
            <c:idx val="1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FCC-4B35-9698-5F9C3A72D3A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FCC-4B35-9698-5F9C3A72D3A3}"/>
              </c:ext>
            </c:extLst>
          </c:dPt>
          <c:cat>
            <c:strRef>
              <c:f>Sheet1!$A$3:$A$5</c:f>
              <c:strCache>
                <c:ptCount val="3"/>
                <c:pt idx="0">
                  <c:v>音频IC</c:v>
                </c:pt>
                <c:pt idx="1">
                  <c:v>麦克风</c:v>
                </c:pt>
                <c:pt idx="2">
                  <c:v>微型扬声器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79</c:v>
                </c:pt>
                <c:pt idx="1">
                  <c:v>20</c:v>
                </c:pt>
                <c:pt idx="2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FCC-4B35-9698-5F9C3A72D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2018年</c:v>
                </c:pt>
              </c:strCache>
            </c:strRef>
          </c:tx>
          <c:spPr>
            <a:solidFill>
              <a:schemeClr val="accent1"/>
            </a:solidFill>
            <a:effectLst/>
          </c:spPr>
          <c:dPt>
            <c:idx val="0"/>
            <c:bubble3D val="0"/>
            <c:spPr>
              <a:solidFill>
                <a:srgbClr val="78AED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3DC-4B27-B875-CEBD7F2B41CB}"/>
              </c:ext>
            </c:extLst>
          </c:dPt>
          <c:dPt>
            <c:idx val="1"/>
            <c:bubble3D val="0"/>
            <c:spPr>
              <a:solidFill>
                <a:schemeClr val="tx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3DC-4B27-B875-CEBD7F2B41CB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3DC-4B27-B875-CEBD7F2B41CB}"/>
              </c:ext>
            </c:extLst>
          </c:dPt>
          <c:cat>
            <c:strRef>
              <c:f>Sheet1!$A$3:$A$5</c:f>
              <c:strCache>
                <c:ptCount val="3"/>
                <c:pt idx="0">
                  <c:v>音频IC</c:v>
                </c:pt>
                <c:pt idx="1">
                  <c:v>麦克风</c:v>
                </c:pt>
                <c:pt idx="2">
                  <c:v>微型扬声器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34</c:v>
                </c:pt>
                <c:pt idx="1">
                  <c:v>17</c:v>
                </c:pt>
                <c:pt idx="2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3DC-4B27-B875-CEBD7F2B4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100dB</a:t>
            </a:r>
            <a:r>
              <a:rPr lang="zh-CN" b="1" dirty="0"/>
              <a:t>白噪 降噪深度测试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'100dB'!$B$1</c:f>
              <c:strCache>
                <c:ptCount val="1"/>
                <c:pt idx="0">
                  <c:v>耳道拾音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'100dB'!$B$2:$B$513</c:f>
              <c:numCache>
                <c:formatCode>General</c:formatCode>
                <c:ptCount val="512"/>
                <c:pt idx="0">
                  <c:v>-65.430000000000007</c:v>
                </c:pt>
                <c:pt idx="1">
                  <c:v>-68.75</c:v>
                </c:pt>
                <c:pt idx="2">
                  <c:v>-79.25</c:v>
                </c:pt>
                <c:pt idx="3">
                  <c:v>-91.27</c:v>
                </c:pt>
                <c:pt idx="4">
                  <c:v>-91.45</c:v>
                </c:pt>
                <c:pt idx="5">
                  <c:v>-91.19</c:v>
                </c:pt>
                <c:pt idx="6">
                  <c:v>-90.67</c:v>
                </c:pt>
                <c:pt idx="7">
                  <c:v>-88.74</c:v>
                </c:pt>
                <c:pt idx="8">
                  <c:v>-80.33</c:v>
                </c:pt>
                <c:pt idx="9">
                  <c:v>-71.19</c:v>
                </c:pt>
                <c:pt idx="10">
                  <c:v>-66.02</c:v>
                </c:pt>
                <c:pt idx="11">
                  <c:v>-62.54</c:v>
                </c:pt>
                <c:pt idx="12">
                  <c:v>-59.46</c:v>
                </c:pt>
                <c:pt idx="13">
                  <c:v>-58.14</c:v>
                </c:pt>
                <c:pt idx="14">
                  <c:v>-59.13</c:v>
                </c:pt>
                <c:pt idx="15">
                  <c:v>-59.71</c:v>
                </c:pt>
                <c:pt idx="16">
                  <c:v>-55.2</c:v>
                </c:pt>
                <c:pt idx="17">
                  <c:v>-52.42</c:v>
                </c:pt>
                <c:pt idx="18">
                  <c:v>-52.46</c:v>
                </c:pt>
                <c:pt idx="19">
                  <c:v>-53.62</c:v>
                </c:pt>
                <c:pt idx="20">
                  <c:v>-53.15</c:v>
                </c:pt>
                <c:pt idx="21">
                  <c:v>-52.33</c:v>
                </c:pt>
                <c:pt idx="22">
                  <c:v>-54.39</c:v>
                </c:pt>
                <c:pt idx="23">
                  <c:v>-54.43</c:v>
                </c:pt>
                <c:pt idx="24">
                  <c:v>-51.41</c:v>
                </c:pt>
                <c:pt idx="25">
                  <c:v>-49.89</c:v>
                </c:pt>
                <c:pt idx="26">
                  <c:v>-51.51</c:v>
                </c:pt>
                <c:pt idx="27">
                  <c:v>-52.74</c:v>
                </c:pt>
                <c:pt idx="28">
                  <c:v>-49.18</c:v>
                </c:pt>
                <c:pt idx="29">
                  <c:v>-47.29</c:v>
                </c:pt>
                <c:pt idx="30">
                  <c:v>-42.09</c:v>
                </c:pt>
                <c:pt idx="31">
                  <c:v>-35.979999999999997</c:v>
                </c:pt>
                <c:pt idx="32">
                  <c:v>-34.33</c:v>
                </c:pt>
                <c:pt idx="33">
                  <c:v>-35.82</c:v>
                </c:pt>
                <c:pt idx="34">
                  <c:v>-38.119999999999997</c:v>
                </c:pt>
                <c:pt idx="35">
                  <c:v>-42.73</c:v>
                </c:pt>
                <c:pt idx="36">
                  <c:v>-45.13</c:v>
                </c:pt>
                <c:pt idx="37">
                  <c:v>-42.28</c:v>
                </c:pt>
                <c:pt idx="38">
                  <c:v>-41.33</c:v>
                </c:pt>
                <c:pt idx="39">
                  <c:v>-41.09</c:v>
                </c:pt>
                <c:pt idx="40">
                  <c:v>-40.61</c:v>
                </c:pt>
                <c:pt idx="41">
                  <c:v>-41.12</c:v>
                </c:pt>
                <c:pt idx="42">
                  <c:v>-41.35</c:v>
                </c:pt>
                <c:pt idx="43">
                  <c:v>-43.35</c:v>
                </c:pt>
                <c:pt idx="44">
                  <c:v>-46.58</c:v>
                </c:pt>
                <c:pt idx="45">
                  <c:v>-47.67</c:v>
                </c:pt>
                <c:pt idx="46">
                  <c:v>-49.21</c:v>
                </c:pt>
                <c:pt idx="47">
                  <c:v>-50</c:v>
                </c:pt>
                <c:pt idx="48">
                  <c:v>-50.82</c:v>
                </c:pt>
                <c:pt idx="49">
                  <c:v>-51.38</c:v>
                </c:pt>
                <c:pt idx="50">
                  <c:v>-49.99</c:v>
                </c:pt>
                <c:pt idx="51">
                  <c:v>-49.64</c:v>
                </c:pt>
                <c:pt idx="52">
                  <c:v>-50.79</c:v>
                </c:pt>
                <c:pt idx="53">
                  <c:v>-51.5</c:v>
                </c:pt>
                <c:pt idx="54">
                  <c:v>-52.8</c:v>
                </c:pt>
                <c:pt idx="55">
                  <c:v>-55.34</c:v>
                </c:pt>
                <c:pt idx="56">
                  <c:v>-55.58</c:v>
                </c:pt>
                <c:pt idx="57">
                  <c:v>-53.77</c:v>
                </c:pt>
                <c:pt idx="58">
                  <c:v>-51.64</c:v>
                </c:pt>
                <c:pt idx="59">
                  <c:v>-50.15</c:v>
                </c:pt>
                <c:pt idx="60">
                  <c:v>-50.86</c:v>
                </c:pt>
                <c:pt idx="61">
                  <c:v>-51.78</c:v>
                </c:pt>
                <c:pt idx="62">
                  <c:v>-51.72</c:v>
                </c:pt>
                <c:pt idx="63">
                  <c:v>-53.57</c:v>
                </c:pt>
                <c:pt idx="64">
                  <c:v>-54.93</c:v>
                </c:pt>
                <c:pt idx="65">
                  <c:v>-52.82</c:v>
                </c:pt>
                <c:pt idx="66">
                  <c:v>-50.46</c:v>
                </c:pt>
                <c:pt idx="67">
                  <c:v>-50.63</c:v>
                </c:pt>
                <c:pt idx="68">
                  <c:v>-53.75</c:v>
                </c:pt>
                <c:pt idx="69">
                  <c:v>-55.98</c:v>
                </c:pt>
                <c:pt idx="70">
                  <c:v>-54.62</c:v>
                </c:pt>
                <c:pt idx="71">
                  <c:v>-54.14</c:v>
                </c:pt>
                <c:pt idx="72">
                  <c:v>-55.19</c:v>
                </c:pt>
                <c:pt idx="73">
                  <c:v>-53.98</c:v>
                </c:pt>
                <c:pt idx="74">
                  <c:v>-50.25</c:v>
                </c:pt>
                <c:pt idx="75">
                  <c:v>-47.55</c:v>
                </c:pt>
                <c:pt idx="76">
                  <c:v>-48.05</c:v>
                </c:pt>
                <c:pt idx="77">
                  <c:v>-51.08</c:v>
                </c:pt>
                <c:pt idx="78">
                  <c:v>-55.33</c:v>
                </c:pt>
                <c:pt idx="79">
                  <c:v>-58.92</c:v>
                </c:pt>
                <c:pt idx="80">
                  <c:v>-56.93</c:v>
                </c:pt>
                <c:pt idx="81">
                  <c:v>-53.53</c:v>
                </c:pt>
                <c:pt idx="82">
                  <c:v>-51.9</c:v>
                </c:pt>
                <c:pt idx="83">
                  <c:v>-52.39</c:v>
                </c:pt>
                <c:pt idx="84">
                  <c:v>-54.25</c:v>
                </c:pt>
                <c:pt idx="85">
                  <c:v>-56.99</c:v>
                </c:pt>
                <c:pt idx="86">
                  <c:v>-57.24</c:v>
                </c:pt>
                <c:pt idx="87">
                  <c:v>-53.97</c:v>
                </c:pt>
                <c:pt idx="88">
                  <c:v>-52.88</c:v>
                </c:pt>
                <c:pt idx="89">
                  <c:v>-53.93</c:v>
                </c:pt>
                <c:pt idx="90">
                  <c:v>-54.91</c:v>
                </c:pt>
                <c:pt idx="91">
                  <c:v>-54.22</c:v>
                </c:pt>
                <c:pt idx="92">
                  <c:v>-51.69</c:v>
                </c:pt>
                <c:pt idx="93">
                  <c:v>-47.32</c:v>
                </c:pt>
                <c:pt idx="94">
                  <c:v>-44.71</c:v>
                </c:pt>
                <c:pt idx="95">
                  <c:v>-43.8</c:v>
                </c:pt>
                <c:pt idx="96">
                  <c:v>-44.17</c:v>
                </c:pt>
                <c:pt idx="97">
                  <c:v>-45.05</c:v>
                </c:pt>
                <c:pt idx="98">
                  <c:v>-45.36</c:v>
                </c:pt>
                <c:pt idx="99">
                  <c:v>-45.45</c:v>
                </c:pt>
                <c:pt idx="100">
                  <c:v>-46.13</c:v>
                </c:pt>
                <c:pt idx="101">
                  <c:v>-47.83</c:v>
                </c:pt>
                <c:pt idx="102">
                  <c:v>-47.83</c:v>
                </c:pt>
                <c:pt idx="103">
                  <c:v>-46.08</c:v>
                </c:pt>
                <c:pt idx="104">
                  <c:v>-44.78</c:v>
                </c:pt>
                <c:pt idx="105">
                  <c:v>-44.3</c:v>
                </c:pt>
                <c:pt idx="106">
                  <c:v>-44.4</c:v>
                </c:pt>
                <c:pt idx="107">
                  <c:v>-45.57</c:v>
                </c:pt>
                <c:pt idx="108">
                  <c:v>-46.83</c:v>
                </c:pt>
                <c:pt idx="109">
                  <c:v>-45.15</c:v>
                </c:pt>
                <c:pt idx="110">
                  <c:v>-43.06</c:v>
                </c:pt>
                <c:pt idx="111">
                  <c:v>-41.82</c:v>
                </c:pt>
                <c:pt idx="112">
                  <c:v>-40.44</c:v>
                </c:pt>
                <c:pt idx="113">
                  <c:v>-40.340000000000003</c:v>
                </c:pt>
                <c:pt idx="114">
                  <c:v>-41.51</c:v>
                </c:pt>
                <c:pt idx="115">
                  <c:v>-41.86</c:v>
                </c:pt>
                <c:pt idx="116">
                  <c:v>-41.5</c:v>
                </c:pt>
                <c:pt idx="117">
                  <c:v>-40.270000000000003</c:v>
                </c:pt>
                <c:pt idx="118">
                  <c:v>-38.130000000000003</c:v>
                </c:pt>
                <c:pt idx="119">
                  <c:v>-37.72</c:v>
                </c:pt>
                <c:pt idx="120">
                  <c:v>-40</c:v>
                </c:pt>
                <c:pt idx="121">
                  <c:v>-42.72</c:v>
                </c:pt>
                <c:pt idx="122">
                  <c:v>-43.81</c:v>
                </c:pt>
                <c:pt idx="123">
                  <c:v>-44.52</c:v>
                </c:pt>
                <c:pt idx="124">
                  <c:v>-46.44</c:v>
                </c:pt>
                <c:pt idx="125">
                  <c:v>-49.28</c:v>
                </c:pt>
                <c:pt idx="126">
                  <c:v>-51.02</c:v>
                </c:pt>
                <c:pt idx="127">
                  <c:v>-52.35</c:v>
                </c:pt>
                <c:pt idx="128">
                  <c:v>-54.62</c:v>
                </c:pt>
                <c:pt idx="129">
                  <c:v>-57</c:v>
                </c:pt>
                <c:pt idx="130">
                  <c:v>-57.32</c:v>
                </c:pt>
                <c:pt idx="131">
                  <c:v>-54.58</c:v>
                </c:pt>
                <c:pt idx="132">
                  <c:v>-53.76</c:v>
                </c:pt>
                <c:pt idx="133">
                  <c:v>-55.49</c:v>
                </c:pt>
                <c:pt idx="134">
                  <c:v>-58.58</c:v>
                </c:pt>
                <c:pt idx="135">
                  <c:v>-60.08</c:v>
                </c:pt>
                <c:pt idx="136">
                  <c:v>-57.62</c:v>
                </c:pt>
                <c:pt idx="137">
                  <c:v>-54.28</c:v>
                </c:pt>
                <c:pt idx="138">
                  <c:v>-52.5</c:v>
                </c:pt>
                <c:pt idx="139">
                  <c:v>-51.2</c:v>
                </c:pt>
                <c:pt idx="140">
                  <c:v>-50.48</c:v>
                </c:pt>
                <c:pt idx="141">
                  <c:v>-51.02</c:v>
                </c:pt>
                <c:pt idx="142">
                  <c:v>-53.44</c:v>
                </c:pt>
                <c:pt idx="143">
                  <c:v>-56.21</c:v>
                </c:pt>
                <c:pt idx="144">
                  <c:v>-53.74</c:v>
                </c:pt>
                <c:pt idx="145">
                  <c:v>-51.73</c:v>
                </c:pt>
                <c:pt idx="146">
                  <c:v>-51.44</c:v>
                </c:pt>
                <c:pt idx="147">
                  <c:v>-51.38</c:v>
                </c:pt>
                <c:pt idx="148">
                  <c:v>-51.61</c:v>
                </c:pt>
                <c:pt idx="149">
                  <c:v>-52.35</c:v>
                </c:pt>
                <c:pt idx="150">
                  <c:v>-53.02</c:v>
                </c:pt>
                <c:pt idx="151">
                  <c:v>-53.33</c:v>
                </c:pt>
                <c:pt idx="152">
                  <c:v>-54.45</c:v>
                </c:pt>
                <c:pt idx="153">
                  <c:v>-55.62</c:v>
                </c:pt>
                <c:pt idx="154">
                  <c:v>-54.36</c:v>
                </c:pt>
                <c:pt idx="155">
                  <c:v>-52.97</c:v>
                </c:pt>
                <c:pt idx="156">
                  <c:v>-52.85</c:v>
                </c:pt>
                <c:pt idx="157">
                  <c:v>-54.28</c:v>
                </c:pt>
                <c:pt idx="158">
                  <c:v>-56.99</c:v>
                </c:pt>
                <c:pt idx="159">
                  <c:v>-60.48</c:v>
                </c:pt>
                <c:pt idx="160">
                  <c:v>-59.52</c:v>
                </c:pt>
                <c:pt idx="161">
                  <c:v>-57.89</c:v>
                </c:pt>
                <c:pt idx="162">
                  <c:v>-58.58</c:v>
                </c:pt>
                <c:pt idx="163">
                  <c:v>-58.41</c:v>
                </c:pt>
                <c:pt idx="164">
                  <c:v>-57.86</c:v>
                </c:pt>
                <c:pt idx="165">
                  <c:v>-57.08</c:v>
                </c:pt>
                <c:pt idx="166">
                  <c:v>-56.28</c:v>
                </c:pt>
                <c:pt idx="167">
                  <c:v>-56.04</c:v>
                </c:pt>
                <c:pt idx="168">
                  <c:v>-55.66</c:v>
                </c:pt>
                <c:pt idx="169">
                  <c:v>-54.4</c:v>
                </c:pt>
                <c:pt idx="170">
                  <c:v>-53.96</c:v>
                </c:pt>
                <c:pt idx="171">
                  <c:v>-54.66</c:v>
                </c:pt>
                <c:pt idx="172">
                  <c:v>-56.71</c:v>
                </c:pt>
                <c:pt idx="173">
                  <c:v>-58.87</c:v>
                </c:pt>
                <c:pt idx="174">
                  <c:v>-60.26</c:v>
                </c:pt>
                <c:pt idx="175">
                  <c:v>-61.06</c:v>
                </c:pt>
                <c:pt idx="176">
                  <c:v>-61.3</c:v>
                </c:pt>
                <c:pt idx="177">
                  <c:v>-60.9</c:v>
                </c:pt>
                <c:pt idx="178">
                  <c:v>-61.18</c:v>
                </c:pt>
                <c:pt idx="179">
                  <c:v>-64.12</c:v>
                </c:pt>
                <c:pt idx="180">
                  <c:v>-68.14</c:v>
                </c:pt>
                <c:pt idx="181">
                  <c:v>-69.14</c:v>
                </c:pt>
                <c:pt idx="182">
                  <c:v>-67.47</c:v>
                </c:pt>
                <c:pt idx="183">
                  <c:v>-65.709999999999994</c:v>
                </c:pt>
                <c:pt idx="184">
                  <c:v>-66.040000000000006</c:v>
                </c:pt>
                <c:pt idx="185">
                  <c:v>-66.989999999999995</c:v>
                </c:pt>
                <c:pt idx="186">
                  <c:v>-67.12</c:v>
                </c:pt>
                <c:pt idx="187">
                  <c:v>-67.75</c:v>
                </c:pt>
                <c:pt idx="188">
                  <c:v>-68.95</c:v>
                </c:pt>
                <c:pt idx="189">
                  <c:v>-69.13</c:v>
                </c:pt>
                <c:pt idx="190">
                  <c:v>-66.930000000000007</c:v>
                </c:pt>
                <c:pt idx="191">
                  <c:v>-65.739999999999995</c:v>
                </c:pt>
                <c:pt idx="192">
                  <c:v>-66.62</c:v>
                </c:pt>
                <c:pt idx="193">
                  <c:v>-67.099999999999994</c:v>
                </c:pt>
                <c:pt idx="194">
                  <c:v>-65.08</c:v>
                </c:pt>
                <c:pt idx="195">
                  <c:v>-63.28</c:v>
                </c:pt>
                <c:pt idx="196">
                  <c:v>-63.1</c:v>
                </c:pt>
                <c:pt idx="197">
                  <c:v>-63.48</c:v>
                </c:pt>
                <c:pt idx="198">
                  <c:v>-63.76</c:v>
                </c:pt>
                <c:pt idx="199">
                  <c:v>-63.97</c:v>
                </c:pt>
                <c:pt idx="200">
                  <c:v>-64.16</c:v>
                </c:pt>
                <c:pt idx="201">
                  <c:v>-64.19</c:v>
                </c:pt>
                <c:pt idx="202">
                  <c:v>-64.180000000000007</c:v>
                </c:pt>
                <c:pt idx="203">
                  <c:v>-63.53</c:v>
                </c:pt>
                <c:pt idx="204">
                  <c:v>-62.91</c:v>
                </c:pt>
                <c:pt idx="205">
                  <c:v>-63.67</c:v>
                </c:pt>
                <c:pt idx="206">
                  <c:v>-65.680000000000007</c:v>
                </c:pt>
                <c:pt idx="207">
                  <c:v>-68.14</c:v>
                </c:pt>
                <c:pt idx="208">
                  <c:v>-67.900000000000006</c:v>
                </c:pt>
                <c:pt idx="209">
                  <c:v>-64.599999999999994</c:v>
                </c:pt>
                <c:pt idx="210">
                  <c:v>-63.12</c:v>
                </c:pt>
                <c:pt idx="211">
                  <c:v>-62.63</c:v>
                </c:pt>
                <c:pt idx="212">
                  <c:v>-61.1</c:v>
                </c:pt>
                <c:pt idx="213">
                  <c:v>-60.18</c:v>
                </c:pt>
                <c:pt idx="214">
                  <c:v>-60.67</c:v>
                </c:pt>
                <c:pt idx="215">
                  <c:v>-61.43</c:v>
                </c:pt>
                <c:pt idx="216">
                  <c:v>-61.81</c:v>
                </c:pt>
                <c:pt idx="217">
                  <c:v>-61.74</c:v>
                </c:pt>
                <c:pt idx="218">
                  <c:v>-60.51</c:v>
                </c:pt>
                <c:pt idx="219">
                  <c:v>-59.04</c:v>
                </c:pt>
                <c:pt idx="220">
                  <c:v>-58.24</c:v>
                </c:pt>
                <c:pt idx="221">
                  <c:v>-57.28</c:v>
                </c:pt>
                <c:pt idx="222">
                  <c:v>-56.71</c:v>
                </c:pt>
                <c:pt idx="223">
                  <c:v>-56.81</c:v>
                </c:pt>
                <c:pt idx="224">
                  <c:v>-57.79</c:v>
                </c:pt>
                <c:pt idx="225">
                  <c:v>-59.29</c:v>
                </c:pt>
                <c:pt idx="226">
                  <c:v>-60.02</c:v>
                </c:pt>
                <c:pt idx="227">
                  <c:v>-60.02</c:v>
                </c:pt>
                <c:pt idx="228">
                  <c:v>-59.96</c:v>
                </c:pt>
                <c:pt idx="229">
                  <c:v>-60.81</c:v>
                </c:pt>
                <c:pt idx="230">
                  <c:v>-62.05</c:v>
                </c:pt>
                <c:pt idx="231">
                  <c:v>-63.08</c:v>
                </c:pt>
                <c:pt idx="232">
                  <c:v>-63.45</c:v>
                </c:pt>
                <c:pt idx="233">
                  <c:v>-63.25</c:v>
                </c:pt>
                <c:pt idx="234">
                  <c:v>-63.34</c:v>
                </c:pt>
                <c:pt idx="235">
                  <c:v>-63.93</c:v>
                </c:pt>
                <c:pt idx="236">
                  <c:v>-64.489999999999995</c:v>
                </c:pt>
                <c:pt idx="237">
                  <c:v>-65.34</c:v>
                </c:pt>
                <c:pt idx="238">
                  <c:v>-65.34</c:v>
                </c:pt>
                <c:pt idx="239">
                  <c:v>-63.57</c:v>
                </c:pt>
                <c:pt idx="240">
                  <c:v>-62.58</c:v>
                </c:pt>
                <c:pt idx="241">
                  <c:v>-62.37</c:v>
                </c:pt>
                <c:pt idx="242">
                  <c:v>-62.38</c:v>
                </c:pt>
                <c:pt idx="243">
                  <c:v>-62.89</c:v>
                </c:pt>
                <c:pt idx="244">
                  <c:v>-62.48</c:v>
                </c:pt>
                <c:pt idx="245">
                  <c:v>-60.94</c:v>
                </c:pt>
                <c:pt idx="246">
                  <c:v>-59.87</c:v>
                </c:pt>
                <c:pt idx="247">
                  <c:v>-59.07</c:v>
                </c:pt>
                <c:pt idx="248">
                  <c:v>-58.7</c:v>
                </c:pt>
                <c:pt idx="249">
                  <c:v>-59.14</c:v>
                </c:pt>
                <c:pt idx="250">
                  <c:v>-60.49</c:v>
                </c:pt>
                <c:pt idx="251">
                  <c:v>-62.9</c:v>
                </c:pt>
                <c:pt idx="252">
                  <c:v>-62.15</c:v>
                </c:pt>
                <c:pt idx="253">
                  <c:v>-59.01</c:v>
                </c:pt>
                <c:pt idx="254">
                  <c:v>-57.63</c:v>
                </c:pt>
                <c:pt idx="255">
                  <c:v>-56.75</c:v>
                </c:pt>
                <c:pt idx="256">
                  <c:v>-56.1</c:v>
                </c:pt>
                <c:pt idx="257">
                  <c:v>-56.65</c:v>
                </c:pt>
                <c:pt idx="258">
                  <c:v>-58.17</c:v>
                </c:pt>
                <c:pt idx="259">
                  <c:v>-58.66</c:v>
                </c:pt>
                <c:pt idx="260">
                  <c:v>-58.92</c:v>
                </c:pt>
                <c:pt idx="261">
                  <c:v>-59.33</c:v>
                </c:pt>
                <c:pt idx="262">
                  <c:v>-59.37</c:v>
                </c:pt>
                <c:pt idx="263">
                  <c:v>-60.08</c:v>
                </c:pt>
                <c:pt idx="264">
                  <c:v>-61.76</c:v>
                </c:pt>
                <c:pt idx="265">
                  <c:v>-62.21</c:v>
                </c:pt>
                <c:pt idx="266">
                  <c:v>-61.3</c:v>
                </c:pt>
                <c:pt idx="267">
                  <c:v>-61.68</c:v>
                </c:pt>
                <c:pt idx="268">
                  <c:v>-62.17</c:v>
                </c:pt>
                <c:pt idx="269">
                  <c:v>-62.08</c:v>
                </c:pt>
                <c:pt idx="270">
                  <c:v>-62.68</c:v>
                </c:pt>
                <c:pt idx="271">
                  <c:v>-63.24</c:v>
                </c:pt>
                <c:pt idx="272">
                  <c:v>-62.38</c:v>
                </c:pt>
                <c:pt idx="273">
                  <c:v>-61.35</c:v>
                </c:pt>
                <c:pt idx="274">
                  <c:v>-60.52</c:v>
                </c:pt>
                <c:pt idx="275">
                  <c:v>-59.7</c:v>
                </c:pt>
                <c:pt idx="276">
                  <c:v>-59.58</c:v>
                </c:pt>
                <c:pt idx="277">
                  <c:v>-60.63</c:v>
                </c:pt>
                <c:pt idx="278">
                  <c:v>-62.26</c:v>
                </c:pt>
                <c:pt idx="279">
                  <c:v>-62.73</c:v>
                </c:pt>
                <c:pt idx="280">
                  <c:v>-63.04</c:v>
                </c:pt>
                <c:pt idx="281">
                  <c:v>-63.74</c:v>
                </c:pt>
                <c:pt idx="282">
                  <c:v>-63.73</c:v>
                </c:pt>
                <c:pt idx="283">
                  <c:v>-64.16</c:v>
                </c:pt>
                <c:pt idx="284">
                  <c:v>-66.59</c:v>
                </c:pt>
                <c:pt idx="285">
                  <c:v>-69.39</c:v>
                </c:pt>
                <c:pt idx="286">
                  <c:v>-69.83</c:v>
                </c:pt>
                <c:pt idx="287">
                  <c:v>-69.02</c:v>
                </c:pt>
                <c:pt idx="288">
                  <c:v>-67.989999999999995</c:v>
                </c:pt>
                <c:pt idx="289">
                  <c:v>-67.47</c:v>
                </c:pt>
                <c:pt idx="290">
                  <c:v>-67.72</c:v>
                </c:pt>
                <c:pt idx="291">
                  <c:v>-67.16</c:v>
                </c:pt>
                <c:pt idx="292">
                  <c:v>-66.069999999999993</c:v>
                </c:pt>
                <c:pt idx="293">
                  <c:v>-66.209999999999994</c:v>
                </c:pt>
                <c:pt idx="294">
                  <c:v>-67.900000000000006</c:v>
                </c:pt>
                <c:pt idx="295">
                  <c:v>-70.599999999999994</c:v>
                </c:pt>
                <c:pt idx="296">
                  <c:v>-72.83</c:v>
                </c:pt>
                <c:pt idx="297">
                  <c:v>-72.680000000000007</c:v>
                </c:pt>
                <c:pt idx="298">
                  <c:v>-71.459999999999994</c:v>
                </c:pt>
                <c:pt idx="299">
                  <c:v>-71.61</c:v>
                </c:pt>
                <c:pt idx="300">
                  <c:v>-73.430000000000007</c:v>
                </c:pt>
                <c:pt idx="301">
                  <c:v>-75.25</c:v>
                </c:pt>
                <c:pt idx="302">
                  <c:v>-74.73</c:v>
                </c:pt>
                <c:pt idx="303">
                  <c:v>-73.91</c:v>
                </c:pt>
                <c:pt idx="304">
                  <c:v>-74.150000000000006</c:v>
                </c:pt>
                <c:pt idx="305">
                  <c:v>-74.69</c:v>
                </c:pt>
                <c:pt idx="306">
                  <c:v>-74.41</c:v>
                </c:pt>
                <c:pt idx="307">
                  <c:v>-73.489999999999995</c:v>
                </c:pt>
                <c:pt idx="308">
                  <c:v>-72.88</c:v>
                </c:pt>
                <c:pt idx="309">
                  <c:v>-71.849999999999994</c:v>
                </c:pt>
                <c:pt idx="310">
                  <c:v>-70.989999999999995</c:v>
                </c:pt>
                <c:pt idx="311">
                  <c:v>-71.89</c:v>
                </c:pt>
                <c:pt idx="312">
                  <c:v>-74.040000000000006</c:v>
                </c:pt>
                <c:pt idx="313">
                  <c:v>-76.12</c:v>
                </c:pt>
                <c:pt idx="314">
                  <c:v>-76.87</c:v>
                </c:pt>
                <c:pt idx="315">
                  <c:v>-75.38</c:v>
                </c:pt>
                <c:pt idx="316">
                  <c:v>-73.55</c:v>
                </c:pt>
                <c:pt idx="317">
                  <c:v>-72.239999999999995</c:v>
                </c:pt>
                <c:pt idx="318">
                  <c:v>-71.38</c:v>
                </c:pt>
                <c:pt idx="319">
                  <c:v>-70.87</c:v>
                </c:pt>
                <c:pt idx="320">
                  <c:v>-70.61</c:v>
                </c:pt>
                <c:pt idx="321">
                  <c:v>-70.14</c:v>
                </c:pt>
                <c:pt idx="322">
                  <c:v>-69.66</c:v>
                </c:pt>
                <c:pt idx="323">
                  <c:v>-69.790000000000006</c:v>
                </c:pt>
                <c:pt idx="324">
                  <c:v>-70.08</c:v>
                </c:pt>
                <c:pt idx="325">
                  <c:v>-69.25</c:v>
                </c:pt>
                <c:pt idx="326">
                  <c:v>-67.56</c:v>
                </c:pt>
                <c:pt idx="327">
                  <c:v>-66.16</c:v>
                </c:pt>
                <c:pt idx="328">
                  <c:v>-65.72</c:v>
                </c:pt>
                <c:pt idx="329">
                  <c:v>-66.180000000000007</c:v>
                </c:pt>
                <c:pt idx="330">
                  <c:v>-67.05</c:v>
                </c:pt>
                <c:pt idx="331">
                  <c:v>-68.069999999999993</c:v>
                </c:pt>
                <c:pt idx="332">
                  <c:v>-69.25</c:v>
                </c:pt>
                <c:pt idx="333">
                  <c:v>-70.27</c:v>
                </c:pt>
                <c:pt idx="334">
                  <c:v>-71.34</c:v>
                </c:pt>
                <c:pt idx="335">
                  <c:v>-72.459999999999994</c:v>
                </c:pt>
                <c:pt idx="336">
                  <c:v>-72.75</c:v>
                </c:pt>
                <c:pt idx="337">
                  <c:v>-72.09</c:v>
                </c:pt>
                <c:pt idx="338">
                  <c:v>-71.989999999999995</c:v>
                </c:pt>
                <c:pt idx="339">
                  <c:v>-72.66</c:v>
                </c:pt>
                <c:pt idx="340">
                  <c:v>-74.2</c:v>
                </c:pt>
                <c:pt idx="341">
                  <c:v>-76.37</c:v>
                </c:pt>
                <c:pt idx="342">
                  <c:v>-77.64</c:v>
                </c:pt>
                <c:pt idx="343">
                  <c:v>-76.39</c:v>
                </c:pt>
                <c:pt idx="344">
                  <c:v>-74.430000000000007</c:v>
                </c:pt>
                <c:pt idx="345">
                  <c:v>-73.42</c:v>
                </c:pt>
                <c:pt idx="346">
                  <c:v>-73.77</c:v>
                </c:pt>
                <c:pt idx="347">
                  <c:v>-74.47</c:v>
                </c:pt>
                <c:pt idx="348">
                  <c:v>-74.75</c:v>
                </c:pt>
                <c:pt idx="349">
                  <c:v>-75.569999999999993</c:v>
                </c:pt>
                <c:pt idx="350">
                  <c:v>-77.05</c:v>
                </c:pt>
                <c:pt idx="351">
                  <c:v>-78.91</c:v>
                </c:pt>
                <c:pt idx="352">
                  <c:v>-81.16</c:v>
                </c:pt>
                <c:pt idx="353">
                  <c:v>-83.17</c:v>
                </c:pt>
                <c:pt idx="354">
                  <c:v>-84.03</c:v>
                </c:pt>
                <c:pt idx="355">
                  <c:v>-82.64</c:v>
                </c:pt>
                <c:pt idx="356">
                  <c:v>-80.959999999999994</c:v>
                </c:pt>
                <c:pt idx="357">
                  <c:v>-80.39</c:v>
                </c:pt>
                <c:pt idx="358">
                  <c:v>-80.45</c:v>
                </c:pt>
                <c:pt idx="359">
                  <c:v>-80.81</c:v>
                </c:pt>
                <c:pt idx="360">
                  <c:v>-81.760000000000005</c:v>
                </c:pt>
                <c:pt idx="361">
                  <c:v>-83.18</c:v>
                </c:pt>
                <c:pt idx="362">
                  <c:v>-84.28</c:v>
                </c:pt>
                <c:pt idx="363">
                  <c:v>-84.78</c:v>
                </c:pt>
                <c:pt idx="364">
                  <c:v>-85.22</c:v>
                </c:pt>
                <c:pt idx="365">
                  <c:v>-85.44</c:v>
                </c:pt>
                <c:pt idx="366">
                  <c:v>-85.65</c:v>
                </c:pt>
                <c:pt idx="367">
                  <c:v>-85.65</c:v>
                </c:pt>
                <c:pt idx="368">
                  <c:v>-84.91</c:v>
                </c:pt>
                <c:pt idx="369">
                  <c:v>-84.48</c:v>
                </c:pt>
                <c:pt idx="370">
                  <c:v>-84.64</c:v>
                </c:pt>
                <c:pt idx="371">
                  <c:v>-84.88</c:v>
                </c:pt>
                <c:pt idx="372">
                  <c:v>-85.37</c:v>
                </c:pt>
                <c:pt idx="373">
                  <c:v>-85.92</c:v>
                </c:pt>
                <c:pt idx="374">
                  <c:v>-86.06</c:v>
                </c:pt>
                <c:pt idx="375">
                  <c:v>-86.52</c:v>
                </c:pt>
                <c:pt idx="376">
                  <c:v>-87.46</c:v>
                </c:pt>
                <c:pt idx="377">
                  <c:v>-87.37</c:v>
                </c:pt>
                <c:pt idx="378">
                  <c:v>-86.95</c:v>
                </c:pt>
                <c:pt idx="379">
                  <c:v>-87.02</c:v>
                </c:pt>
                <c:pt idx="380">
                  <c:v>-87.55</c:v>
                </c:pt>
                <c:pt idx="381">
                  <c:v>-88.3</c:v>
                </c:pt>
                <c:pt idx="382">
                  <c:v>-88.69</c:v>
                </c:pt>
                <c:pt idx="383">
                  <c:v>-88.4</c:v>
                </c:pt>
                <c:pt idx="384">
                  <c:v>-87.88</c:v>
                </c:pt>
                <c:pt idx="385">
                  <c:v>-87.79</c:v>
                </c:pt>
                <c:pt idx="386">
                  <c:v>-87.16</c:v>
                </c:pt>
                <c:pt idx="387">
                  <c:v>-87.01</c:v>
                </c:pt>
                <c:pt idx="388">
                  <c:v>-87.38</c:v>
                </c:pt>
                <c:pt idx="389">
                  <c:v>-87.57</c:v>
                </c:pt>
                <c:pt idx="390">
                  <c:v>-87.94</c:v>
                </c:pt>
                <c:pt idx="391">
                  <c:v>-88.74</c:v>
                </c:pt>
                <c:pt idx="392">
                  <c:v>-89.48</c:v>
                </c:pt>
                <c:pt idx="393">
                  <c:v>-89.84</c:v>
                </c:pt>
                <c:pt idx="394">
                  <c:v>-90.01</c:v>
                </c:pt>
                <c:pt idx="395">
                  <c:v>-90.33</c:v>
                </c:pt>
                <c:pt idx="396">
                  <c:v>-90.76</c:v>
                </c:pt>
                <c:pt idx="397">
                  <c:v>-91.1</c:v>
                </c:pt>
                <c:pt idx="398">
                  <c:v>-91.29</c:v>
                </c:pt>
                <c:pt idx="399">
                  <c:v>-91.24</c:v>
                </c:pt>
                <c:pt idx="400">
                  <c:v>-91.1</c:v>
                </c:pt>
                <c:pt idx="401">
                  <c:v>-91.14</c:v>
                </c:pt>
                <c:pt idx="402">
                  <c:v>-91.21</c:v>
                </c:pt>
                <c:pt idx="403">
                  <c:v>-91</c:v>
                </c:pt>
                <c:pt idx="404">
                  <c:v>-90.97</c:v>
                </c:pt>
                <c:pt idx="405">
                  <c:v>-91.1</c:v>
                </c:pt>
                <c:pt idx="406">
                  <c:v>-91.17</c:v>
                </c:pt>
                <c:pt idx="407">
                  <c:v>-91.29</c:v>
                </c:pt>
                <c:pt idx="408">
                  <c:v>-91.36</c:v>
                </c:pt>
                <c:pt idx="409">
                  <c:v>-91.35</c:v>
                </c:pt>
                <c:pt idx="410">
                  <c:v>-91.28</c:v>
                </c:pt>
                <c:pt idx="411">
                  <c:v>-91.26</c:v>
                </c:pt>
                <c:pt idx="412">
                  <c:v>-91.31</c:v>
                </c:pt>
                <c:pt idx="413">
                  <c:v>-91.46</c:v>
                </c:pt>
                <c:pt idx="414">
                  <c:v>-91.74</c:v>
                </c:pt>
                <c:pt idx="415">
                  <c:v>-91.91</c:v>
                </c:pt>
                <c:pt idx="416">
                  <c:v>-91.83</c:v>
                </c:pt>
                <c:pt idx="417">
                  <c:v>-91.53</c:v>
                </c:pt>
                <c:pt idx="418">
                  <c:v>-91.45</c:v>
                </c:pt>
                <c:pt idx="419">
                  <c:v>-91.71</c:v>
                </c:pt>
                <c:pt idx="420">
                  <c:v>-91.77</c:v>
                </c:pt>
                <c:pt idx="421">
                  <c:v>-91.73</c:v>
                </c:pt>
                <c:pt idx="422">
                  <c:v>-91.94</c:v>
                </c:pt>
                <c:pt idx="423">
                  <c:v>-92.21</c:v>
                </c:pt>
                <c:pt idx="424">
                  <c:v>-92.17</c:v>
                </c:pt>
                <c:pt idx="425">
                  <c:v>-91.88</c:v>
                </c:pt>
                <c:pt idx="426">
                  <c:v>-91.72</c:v>
                </c:pt>
                <c:pt idx="427">
                  <c:v>-91.82</c:v>
                </c:pt>
                <c:pt idx="428">
                  <c:v>-91.99</c:v>
                </c:pt>
                <c:pt idx="429">
                  <c:v>-91.98</c:v>
                </c:pt>
                <c:pt idx="430">
                  <c:v>-91.94</c:v>
                </c:pt>
                <c:pt idx="431">
                  <c:v>-92.07</c:v>
                </c:pt>
                <c:pt idx="432">
                  <c:v>-92.24</c:v>
                </c:pt>
                <c:pt idx="433">
                  <c:v>-92.27</c:v>
                </c:pt>
                <c:pt idx="434">
                  <c:v>-92.13</c:v>
                </c:pt>
                <c:pt idx="435">
                  <c:v>-92.27</c:v>
                </c:pt>
                <c:pt idx="436">
                  <c:v>-92.51</c:v>
                </c:pt>
                <c:pt idx="437">
                  <c:v>-92.27</c:v>
                </c:pt>
                <c:pt idx="438">
                  <c:v>-92.04</c:v>
                </c:pt>
                <c:pt idx="439">
                  <c:v>-92.09</c:v>
                </c:pt>
                <c:pt idx="440">
                  <c:v>-92.25</c:v>
                </c:pt>
                <c:pt idx="441">
                  <c:v>-92.37</c:v>
                </c:pt>
                <c:pt idx="442">
                  <c:v>-92.27</c:v>
                </c:pt>
                <c:pt idx="443">
                  <c:v>-92.14</c:v>
                </c:pt>
                <c:pt idx="444">
                  <c:v>-92.05</c:v>
                </c:pt>
                <c:pt idx="445">
                  <c:v>-92.17</c:v>
                </c:pt>
                <c:pt idx="446">
                  <c:v>-92.4</c:v>
                </c:pt>
                <c:pt idx="447">
                  <c:v>-92.27</c:v>
                </c:pt>
                <c:pt idx="448">
                  <c:v>-92.21</c:v>
                </c:pt>
                <c:pt idx="449">
                  <c:v>-92.25</c:v>
                </c:pt>
                <c:pt idx="450">
                  <c:v>-92.15</c:v>
                </c:pt>
                <c:pt idx="451">
                  <c:v>-92.17</c:v>
                </c:pt>
                <c:pt idx="452">
                  <c:v>-92.19</c:v>
                </c:pt>
                <c:pt idx="453">
                  <c:v>-92.15</c:v>
                </c:pt>
                <c:pt idx="454">
                  <c:v>-92.29</c:v>
                </c:pt>
                <c:pt idx="455">
                  <c:v>-92.6</c:v>
                </c:pt>
                <c:pt idx="456">
                  <c:v>-92.59</c:v>
                </c:pt>
                <c:pt idx="457">
                  <c:v>-92.28</c:v>
                </c:pt>
                <c:pt idx="458">
                  <c:v>-92.28</c:v>
                </c:pt>
                <c:pt idx="459">
                  <c:v>-92.37</c:v>
                </c:pt>
                <c:pt idx="460">
                  <c:v>-92.36</c:v>
                </c:pt>
                <c:pt idx="461">
                  <c:v>-92.47</c:v>
                </c:pt>
                <c:pt idx="462">
                  <c:v>-92.32</c:v>
                </c:pt>
                <c:pt idx="463">
                  <c:v>-92.16</c:v>
                </c:pt>
                <c:pt idx="464">
                  <c:v>-92.18</c:v>
                </c:pt>
                <c:pt idx="465">
                  <c:v>-92.28</c:v>
                </c:pt>
                <c:pt idx="466">
                  <c:v>-92.42</c:v>
                </c:pt>
                <c:pt idx="467">
                  <c:v>-92.66</c:v>
                </c:pt>
                <c:pt idx="468">
                  <c:v>-92.78</c:v>
                </c:pt>
                <c:pt idx="469">
                  <c:v>-92.61</c:v>
                </c:pt>
                <c:pt idx="470">
                  <c:v>-92.3</c:v>
                </c:pt>
                <c:pt idx="471">
                  <c:v>-92.21</c:v>
                </c:pt>
                <c:pt idx="472">
                  <c:v>-92.44</c:v>
                </c:pt>
                <c:pt idx="473">
                  <c:v>-92.71</c:v>
                </c:pt>
                <c:pt idx="474">
                  <c:v>-92.62</c:v>
                </c:pt>
                <c:pt idx="475">
                  <c:v>-92.25</c:v>
                </c:pt>
                <c:pt idx="476">
                  <c:v>-92.02</c:v>
                </c:pt>
                <c:pt idx="477">
                  <c:v>-92.08</c:v>
                </c:pt>
                <c:pt idx="478">
                  <c:v>-92.2</c:v>
                </c:pt>
                <c:pt idx="479">
                  <c:v>-92.33</c:v>
                </c:pt>
                <c:pt idx="480">
                  <c:v>-92.36</c:v>
                </c:pt>
                <c:pt idx="481">
                  <c:v>-92.29</c:v>
                </c:pt>
                <c:pt idx="482">
                  <c:v>-92.15</c:v>
                </c:pt>
                <c:pt idx="483">
                  <c:v>-92.13</c:v>
                </c:pt>
                <c:pt idx="484">
                  <c:v>-92.24</c:v>
                </c:pt>
                <c:pt idx="485">
                  <c:v>-92.43</c:v>
                </c:pt>
                <c:pt idx="486">
                  <c:v>-92.51</c:v>
                </c:pt>
                <c:pt idx="487">
                  <c:v>-92.39</c:v>
                </c:pt>
                <c:pt idx="488">
                  <c:v>-92.2</c:v>
                </c:pt>
                <c:pt idx="489">
                  <c:v>-92.22</c:v>
                </c:pt>
                <c:pt idx="490">
                  <c:v>-92.21</c:v>
                </c:pt>
                <c:pt idx="491">
                  <c:v>-92.22</c:v>
                </c:pt>
                <c:pt idx="492">
                  <c:v>-92.26</c:v>
                </c:pt>
                <c:pt idx="493">
                  <c:v>-92.54</c:v>
                </c:pt>
                <c:pt idx="494">
                  <c:v>-92.73</c:v>
                </c:pt>
                <c:pt idx="495">
                  <c:v>-92.75</c:v>
                </c:pt>
                <c:pt idx="496">
                  <c:v>-92.59</c:v>
                </c:pt>
                <c:pt idx="497">
                  <c:v>-92.5</c:v>
                </c:pt>
                <c:pt idx="498">
                  <c:v>-92.46</c:v>
                </c:pt>
                <c:pt idx="499">
                  <c:v>-92.53</c:v>
                </c:pt>
                <c:pt idx="500">
                  <c:v>-92.69</c:v>
                </c:pt>
                <c:pt idx="501">
                  <c:v>-92.85</c:v>
                </c:pt>
                <c:pt idx="502">
                  <c:v>-92.86</c:v>
                </c:pt>
                <c:pt idx="503">
                  <c:v>-92.59</c:v>
                </c:pt>
                <c:pt idx="504">
                  <c:v>-92.25</c:v>
                </c:pt>
                <c:pt idx="505">
                  <c:v>-92.24</c:v>
                </c:pt>
                <c:pt idx="506">
                  <c:v>-92.33</c:v>
                </c:pt>
                <c:pt idx="507">
                  <c:v>-92.48</c:v>
                </c:pt>
                <c:pt idx="508">
                  <c:v>-92.59</c:v>
                </c:pt>
                <c:pt idx="509">
                  <c:v>-92.47</c:v>
                </c:pt>
                <c:pt idx="510">
                  <c:v>-92.35</c:v>
                </c:pt>
                <c:pt idx="511">
                  <c:v>-92.4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68-46C2-9D61-344F7CDD9278}"/>
            </c:ext>
          </c:extLst>
        </c:ser>
        <c:ser>
          <c:idx val="1"/>
          <c:order val="1"/>
          <c:tx>
            <c:strRef>
              <c:f>'100dB'!$C$1</c:f>
              <c:strCache>
                <c:ptCount val="1"/>
                <c:pt idx="0">
                  <c:v>非耳道拾音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'100dB'!$C$2:$C$513</c:f>
              <c:numCache>
                <c:formatCode>General</c:formatCode>
                <c:ptCount val="512"/>
                <c:pt idx="0">
                  <c:v>-8.35</c:v>
                </c:pt>
                <c:pt idx="1">
                  <c:v>-11.67</c:v>
                </c:pt>
                <c:pt idx="2">
                  <c:v>-22.37</c:v>
                </c:pt>
                <c:pt idx="3">
                  <c:v>-40.46</c:v>
                </c:pt>
                <c:pt idx="4">
                  <c:v>-44.98</c:v>
                </c:pt>
                <c:pt idx="5">
                  <c:v>-50.03</c:v>
                </c:pt>
                <c:pt idx="6">
                  <c:v>-49.78</c:v>
                </c:pt>
                <c:pt idx="7">
                  <c:v>-49.13</c:v>
                </c:pt>
                <c:pt idx="8">
                  <c:v>-42.18</c:v>
                </c:pt>
                <c:pt idx="9">
                  <c:v>-34.46</c:v>
                </c:pt>
                <c:pt idx="10">
                  <c:v>-31.02</c:v>
                </c:pt>
                <c:pt idx="11">
                  <c:v>-30.61</c:v>
                </c:pt>
                <c:pt idx="12">
                  <c:v>-30.4</c:v>
                </c:pt>
                <c:pt idx="13">
                  <c:v>-30.79</c:v>
                </c:pt>
                <c:pt idx="14">
                  <c:v>-32.92</c:v>
                </c:pt>
                <c:pt idx="15">
                  <c:v>-35.6</c:v>
                </c:pt>
                <c:pt idx="16">
                  <c:v>-32.700000000000003</c:v>
                </c:pt>
                <c:pt idx="17">
                  <c:v>-30.26</c:v>
                </c:pt>
                <c:pt idx="18">
                  <c:v>-30.86</c:v>
                </c:pt>
                <c:pt idx="19">
                  <c:v>-33.29</c:v>
                </c:pt>
                <c:pt idx="20">
                  <c:v>-34.11</c:v>
                </c:pt>
                <c:pt idx="21">
                  <c:v>-33.799999999999997</c:v>
                </c:pt>
                <c:pt idx="22">
                  <c:v>-36.31</c:v>
                </c:pt>
                <c:pt idx="23">
                  <c:v>-37.14</c:v>
                </c:pt>
                <c:pt idx="24">
                  <c:v>-34.369999999999997</c:v>
                </c:pt>
                <c:pt idx="25">
                  <c:v>-33.06</c:v>
                </c:pt>
                <c:pt idx="26">
                  <c:v>-34.880000000000003</c:v>
                </c:pt>
                <c:pt idx="27">
                  <c:v>-36.450000000000003</c:v>
                </c:pt>
                <c:pt idx="28">
                  <c:v>-33.1</c:v>
                </c:pt>
                <c:pt idx="29">
                  <c:v>-31.59</c:v>
                </c:pt>
                <c:pt idx="30">
                  <c:v>-27.16</c:v>
                </c:pt>
                <c:pt idx="31">
                  <c:v>-21.27</c:v>
                </c:pt>
                <c:pt idx="32">
                  <c:v>-19.739999999999998</c:v>
                </c:pt>
                <c:pt idx="33">
                  <c:v>-21.46</c:v>
                </c:pt>
                <c:pt idx="34">
                  <c:v>-23.95</c:v>
                </c:pt>
                <c:pt idx="35">
                  <c:v>-28.8</c:v>
                </c:pt>
                <c:pt idx="36">
                  <c:v>-32.119999999999997</c:v>
                </c:pt>
                <c:pt idx="37">
                  <c:v>-29.36</c:v>
                </c:pt>
                <c:pt idx="38">
                  <c:v>-28.5</c:v>
                </c:pt>
                <c:pt idx="39">
                  <c:v>-28.51</c:v>
                </c:pt>
                <c:pt idx="40">
                  <c:v>-28.13</c:v>
                </c:pt>
                <c:pt idx="41">
                  <c:v>-28.6</c:v>
                </c:pt>
                <c:pt idx="42">
                  <c:v>-28.79</c:v>
                </c:pt>
                <c:pt idx="43">
                  <c:v>-30.79</c:v>
                </c:pt>
                <c:pt idx="44">
                  <c:v>-34.14</c:v>
                </c:pt>
                <c:pt idx="45">
                  <c:v>-35.340000000000003</c:v>
                </c:pt>
                <c:pt idx="46">
                  <c:v>-36.840000000000003</c:v>
                </c:pt>
                <c:pt idx="47">
                  <c:v>-37.630000000000003</c:v>
                </c:pt>
                <c:pt idx="48">
                  <c:v>-38.6</c:v>
                </c:pt>
                <c:pt idx="49">
                  <c:v>-39.450000000000003</c:v>
                </c:pt>
                <c:pt idx="50">
                  <c:v>-37.99</c:v>
                </c:pt>
                <c:pt idx="51">
                  <c:v>-37.479999999999997</c:v>
                </c:pt>
                <c:pt idx="52">
                  <c:v>-38.61</c:v>
                </c:pt>
                <c:pt idx="53">
                  <c:v>-39.380000000000003</c:v>
                </c:pt>
                <c:pt idx="54">
                  <c:v>-40.78</c:v>
                </c:pt>
                <c:pt idx="55">
                  <c:v>-43.66</c:v>
                </c:pt>
                <c:pt idx="56">
                  <c:v>-44.08</c:v>
                </c:pt>
                <c:pt idx="57">
                  <c:v>-41.78</c:v>
                </c:pt>
                <c:pt idx="58">
                  <c:v>-39.130000000000003</c:v>
                </c:pt>
                <c:pt idx="59">
                  <c:v>-37.44</c:v>
                </c:pt>
                <c:pt idx="60">
                  <c:v>-38.01</c:v>
                </c:pt>
                <c:pt idx="61">
                  <c:v>-38.75</c:v>
                </c:pt>
                <c:pt idx="62">
                  <c:v>-38.58</c:v>
                </c:pt>
                <c:pt idx="63">
                  <c:v>-40.380000000000003</c:v>
                </c:pt>
                <c:pt idx="64">
                  <c:v>-42.18</c:v>
                </c:pt>
                <c:pt idx="65">
                  <c:v>-40.69</c:v>
                </c:pt>
                <c:pt idx="66">
                  <c:v>-38.43</c:v>
                </c:pt>
                <c:pt idx="67">
                  <c:v>-38.57</c:v>
                </c:pt>
                <c:pt idx="68">
                  <c:v>-41.72</c:v>
                </c:pt>
                <c:pt idx="69">
                  <c:v>-44.26</c:v>
                </c:pt>
                <c:pt idx="70">
                  <c:v>-43.24</c:v>
                </c:pt>
                <c:pt idx="71">
                  <c:v>-43</c:v>
                </c:pt>
                <c:pt idx="72">
                  <c:v>-44.21</c:v>
                </c:pt>
                <c:pt idx="73">
                  <c:v>-43.21</c:v>
                </c:pt>
                <c:pt idx="74">
                  <c:v>-39.67</c:v>
                </c:pt>
                <c:pt idx="75">
                  <c:v>-37.08</c:v>
                </c:pt>
                <c:pt idx="76">
                  <c:v>-37.619999999999997</c:v>
                </c:pt>
                <c:pt idx="77">
                  <c:v>-40.56</c:v>
                </c:pt>
                <c:pt idx="78">
                  <c:v>-44.51</c:v>
                </c:pt>
                <c:pt idx="79">
                  <c:v>-48.34</c:v>
                </c:pt>
                <c:pt idx="80">
                  <c:v>-47.47</c:v>
                </c:pt>
                <c:pt idx="81">
                  <c:v>-44.26</c:v>
                </c:pt>
                <c:pt idx="82">
                  <c:v>-42.62</c:v>
                </c:pt>
                <c:pt idx="83">
                  <c:v>-42.94</c:v>
                </c:pt>
                <c:pt idx="84">
                  <c:v>-44.22</c:v>
                </c:pt>
                <c:pt idx="85">
                  <c:v>-46.43</c:v>
                </c:pt>
                <c:pt idx="86">
                  <c:v>-48.27</c:v>
                </c:pt>
                <c:pt idx="87">
                  <c:v>-46.07</c:v>
                </c:pt>
                <c:pt idx="88">
                  <c:v>-44.87</c:v>
                </c:pt>
                <c:pt idx="89">
                  <c:v>-45.77</c:v>
                </c:pt>
                <c:pt idx="90">
                  <c:v>-46.84</c:v>
                </c:pt>
                <c:pt idx="91">
                  <c:v>-46.52</c:v>
                </c:pt>
                <c:pt idx="92">
                  <c:v>-45.03</c:v>
                </c:pt>
                <c:pt idx="93">
                  <c:v>-41.28</c:v>
                </c:pt>
                <c:pt idx="94">
                  <c:v>-38.840000000000003</c:v>
                </c:pt>
                <c:pt idx="95">
                  <c:v>-38.04</c:v>
                </c:pt>
                <c:pt idx="96">
                  <c:v>-38.35</c:v>
                </c:pt>
                <c:pt idx="97">
                  <c:v>-39.130000000000003</c:v>
                </c:pt>
                <c:pt idx="98">
                  <c:v>-39.31</c:v>
                </c:pt>
                <c:pt idx="99">
                  <c:v>-39.28</c:v>
                </c:pt>
                <c:pt idx="100">
                  <c:v>-39.94</c:v>
                </c:pt>
                <c:pt idx="101">
                  <c:v>-41.83</c:v>
                </c:pt>
                <c:pt idx="102">
                  <c:v>-42.18</c:v>
                </c:pt>
                <c:pt idx="103">
                  <c:v>-40.619999999999997</c:v>
                </c:pt>
                <c:pt idx="104">
                  <c:v>-39.200000000000003</c:v>
                </c:pt>
                <c:pt idx="105">
                  <c:v>-38.46</c:v>
                </c:pt>
                <c:pt idx="106">
                  <c:v>-38.44</c:v>
                </c:pt>
                <c:pt idx="107">
                  <c:v>-39.67</c:v>
                </c:pt>
                <c:pt idx="108">
                  <c:v>-41.21</c:v>
                </c:pt>
                <c:pt idx="109">
                  <c:v>-39.85</c:v>
                </c:pt>
                <c:pt idx="110">
                  <c:v>-37.659999999999997</c:v>
                </c:pt>
                <c:pt idx="111">
                  <c:v>-36.28</c:v>
                </c:pt>
                <c:pt idx="112">
                  <c:v>-34.93</c:v>
                </c:pt>
                <c:pt idx="113">
                  <c:v>-34.909999999999997</c:v>
                </c:pt>
                <c:pt idx="114">
                  <c:v>-36.200000000000003</c:v>
                </c:pt>
                <c:pt idx="115">
                  <c:v>-36.69</c:v>
                </c:pt>
                <c:pt idx="116">
                  <c:v>-36.28</c:v>
                </c:pt>
                <c:pt idx="117">
                  <c:v>-35.08</c:v>
                </c:pt>
                <c:pt idx="118">
                  <c:v>-33.130000000000003</c:v>
                </c:pt>
                <c:pt idx="119">
                  <c:v>-32.770000000000003</c:v>
                </c:pt>
                <c:pt idx="120">
                  <c:v>-34.950000000000003</c:v>
                </c:pt>
                <c:pt idx="121">
                  <c:v>-37.53</c:v>
                </c:pt>
                <c:pt idx="122">
                  <c:v>-38.619999999999997</c:v>
                </c:pt>
                <c:pt idx="123">
                  <c:v>-39.28</c:v>
                </c:pt>
                <c:pt idx="124">
                  <c:v>-41.14</c:v>
                </c:pt>
                <c:pt idx="125">
                  <c:v>-44.02</c:v>
                </c:pt>
                <c:pt idx="126">
                  <c:v>-46.14</c:v>
                </c:pt>
                <c:pt idx="127">
                  <c:v>-48.07</c:v>
                </c:pt>
                <c:pt idx="128">
                  <c:v>-51.06</c:v>
                </c:pt>
                <c:pt idx="129">
                  <c:v>-53.56</c:v>
                </c:pt>
                <c:pt idx="130">
                  <c:v>-53.38</c:v>
                </c:pt>
                <c:pt idx="131">
                  <c:v>-50.72</c:v>
                </c:pt>
                <c:pt idx="132">
                  <c:v>-50.12</c:v>
                </c:pt>
                <c:pt idx="133">
                  <c:v>-51.91</c:v>
                </c:pt>
                <c:pt idx="134">
                  <c:v>-55.25</c:v>
                </c:pt>
                <c:pt idx="135">
                  <c:v>-56.96</c:v>
                </c:pt>
                <c:pt idx="136">
                  <c:v>-53.49</c:v>
                </c:pt>
                <c:pt idx="137">
                  <c:v>-49.83</c:v>
                </c:pt>
                <c:pt idx="138">
                  <c:v>-47.81</c:v>
                </c:pt>
                <c:pt idx="139">
                  <c:v>-46.28</c:v>
                </c:pt>
                <c:pt idx="140">
                  <c:v>-45.38</c:v>
                </c:pt>
                <c:pt idx="141">
                  <c:v>-45.7</c:v>
                </c:pt>
                <c:pt idx="142">
                  <c:v>-47.94</c:v>
                </c:pt>
                <c:pt idx="143">
                  <c:v>-51.02</c:v>
                </c:pt>
                <c:pt idx="144">
                  <c:v>-48.57</c:v>
                </c:pt>
                <c:pt idx="145">
                  <c:v>-46.26</c:v>
                </c:pt>
                <c:pt idx="146">
                  <c:v>-45.81</c:v>
                </c:pt>
                <c:pt idx="147">
                  <c:v>-45.57</c:v>
                </c:pt>
                <c:pt idx="148">
                  <c:v>-45.49</c:v>
                </c:pt>
                <c:pt idx="149">
                  <c:v>-46.02</c:v>
                </c:pt>
                <c:pt idx="150">
                  <c:v>-46.65</c:v>
                </c:pt>
                <c:pt idx="151">
                  <c:v>-46.92</c:v>
                </c:pt>
                <c:pt idx="152">
                  <c:v>-48.04</c:v>
                </c:pt>
                <c:pt idx="153">
                  <c:v>-49.28</c:v>
                </c:pt>
                <c:pt idx="154">
                  <c:v>-48</c:v>
                </c:pt>
                <c:pt idx="155">
                  <c:v>-46.58</c:v>
                </c:pt>
                <c:pt idx="156">
                  <c:v>-46.43</c:v>
                </c:pt>
                <c:pt idx="157">
                  <c:v>-47.77</c:v>
                </c:pt>
                <c:pt idx="158">
                  <c:v>-50.41</c:v>
                </c:pt>
                <c:pt idx="159">
                  <c:v>-53.71</c:v>
                </c:pt>
                <c:pt idx="160">
                  <c:v>-51.96</c:v>
                </c:pt>
                <c:pt idx="161">
                  <c:v>-50.15</c:v>
                </c:pt>
                <c:pt idx="162">
                  <c:v>-50.7</c:v>
                </c:pt>
                <c:pt idx="163">
                  <c:v>-50.48</c:v>
                </c:pt>
                <c:pt idx="164">
                  <c:v>-50.33</c:v>
                </c:pt>
                <c:pt idx="165">
                  <c:v>-49.93</c:v>
                </c:pt>
                <c:pt idx="166">
                  <c:v>-49.07</c:v>
                </c:pt>
                <c:pt idx="167">
                  <c:v>-48.59</c:v>
                </c:pt>
                <c:pt idx="168">
                  <c:v>-47.58</c:v>
                </c:pt>
                <c:pt idx="169">
                  <c:v>-45.8</c:v>
                </c:pt>
                <c:pt idx="170">
                  <c:v>-45.22</c:v>
                </c:pt>
                <c:pt idx="171">
                  <c:v>-45.97</c:v>
                </c:pt>
                <c:pt idx="172">
                  <c:v>-48.06</c:v>
                </c:pt>
                <c:pt idx="173">
                  <c:v>-50.25</c:v>
                </c:pt>
                <c:pt idx="174">
                  <c:v>-51.51</c:v>
                </c:pt>
                <c:pt idx="175">
                  <c:v>-51.7</c:v>
                </c:pt>
                <c:pt idx="176">
                  <c:v>-51.26</c:v>
                </c:pt>
                <c:pt idx="177">
                  <c:v>-50.37</c:v>
                </c:pt>
                <c:pt idx="178">
                  <c:v>-50.22</c:v>
                </c:pt>
                <c:pt idx="179">
                  <c:v>-52.85</c:v>
                </c:pt>
                <c:pt idx="180">
                  <c:v>-56.87</c:v>
                </c:pt>
                <c:pt idx="181">
                  <c:v>-58.26</c:v>
                </c:pt>
                <c:pt idx="182">
                  <c:v>-56.48</c:v>
                </c:pt>
                <c:pt idx="183">
                  <c:v>-54.31</c:v>
                </c:pt>
                <c:pt idx="184">
                  <c:v>-54.32</c:v>
                </c:pt>
                <c:pt idx="185">
                  <c:v>-55.17</c:v>
                </c:pt>
                <c:pt idx="186">
                  <c:v>-55.21</c:v>
                </c:pt>
                <c:pt idx="187">
                  <c:v>-55.62</c:v>
                </c:pt>
                <c:pt idx="188">
                  <c:v>-56.5</c:v>
                </c:pt>
                <c:pt idx="189">
                  <c:v>-55.87</c:v>
                </c:pt>
                <c:pt idx="190">
                  <c:v>-53.12</c:v>
                </c:pt>
                <c:pt idx="191">
                  <c:v>-51.92</c:v>
                </c:pt>
                <c:pt idx="192">
                  <c:v>-53.03</c:v>
                </c:pt>
                <c:pt idx="193">
                  <c:v>-54.29</c:v>
                </c:pt>
                <c:pt idx="194">
                  <c:v>-53.24</c:v>
                </c:pt>
                <c:pt idx="195">
                  <c:v>-51.52</c:v>
                </c:pt>
                <c:pt idx="196">
                  <c:v>-51.21</c:v>
                </c:pt>
                <c:pt idx="197">
                  <c:v>-51.42</c:v>
                </c:pt>
                <c:pt idx="198">
                  <c:v>-51.7</c:v>
                </c:pt>
                <c:pt idx="199">
                  <c:v>-52.29</c:v>
                </c:pt>
                <c:pt idx="200">
                  <c:v>-52.95</c:v>
                </c:pt>
                <c:pt idx="201">
                  <c:v>-53.18</c:v>
                </c:pt>
                <c:pt idx="202">
                  <c:v>-53.31</c:v>
                </c:pt>
                <c:pt idx="203">
                  <c:v>-53</c:v>
                </c:pt>
                <c:pt idx="204">
                  <c:v>-52.58</c:v>
                </c:pt>
                <c:pt idx="205">
                  <c:v>-53.28</c:v>
                </c:pt>
                <c:pt idx="206">
                  <c:v>-54.86</c:v>
                </c:pt>
                <c:pt idx="207">
                  <c:v>-56.96</c:v>
                </c:pt>
                <c:pt idx="208">
                  <c:v>-58.82</c:v>
                </c:pt>
                <c:pt idx="209">
                  <c:v>-57.51</c:v>
                </c:pt>
                <c:pt idx="210">
                  <c:v>-56.32</c:v>
                </c:pt>
                <c:pt idx="211">
                  <c:v>-56.41</c:v>
                </c:pt>
                <c:pt idx="212">
                  <c:v>-55.64</c:v>
                </c:pt>
                <c:pt idx="213">
                  <c:v>-54.99</c:v>
                </c:pt>
                <c:pt idx="214">
                  <c:v>-55.77</c:v>
                </c:pt>
                <c:pt idx="215">
                  <c:v>-56.88</c:v>
                </c:pt>
                <c:pt idx="216">
                  <c:v>-56.96</c:v>
                </c:pt>
                <c:pt idx="217">
                  <c:v>-56.69</c:v>
                </c:pt>
                <c:pt idx="218">
                  <c:v>-55.62</c:v>
                </c:pt>
                <c:pt idx="219">
                  <c:v>-54.34</c:v>
                </c:pt>
                <c:pt idx="220">
                  <c:v>-53.71</c:v>
                </c:pt>
                <c:pt idx="221">
                  <c:v>-52.68</c:v>
                </c:pt>
                <c:pt idx="222">
                  <c:v>-51.98</c:v>
                </c:pt>
                <c:pt idx="223">
                  <c:v>-52.11</c:v>
                </c:pt>
                <c:pt idx="224">
                  <c:v>-53.21</c:v>
                </c:pt>
                <c:pt idx="225">
                  <c:v>-54.77</c:v>
                </c:pt>
                <c:pt idx="226">
                  <c:v>-55.31</c:v>
                </c:pt>
                <c:pt idx="227">
                  <c:v>-55.1</c:v>
                </c:pt>
                <c:pt idx="228">
                  <c:v>-55.01</c:v>
                </c:pt>
                <c:pt idx="229">
                  <c:v>-55.67</c:v>
                </c:pt>
                <c:pt idx="230">
                  <c:v>-56.22</c:v>
                </c:pt>
                <c:pt idx="231">
                  <c:v>-56.55</c:v>
                </c:pt>
                <c:pt idx="232">
                  <c:v>-56.57</c:v>
                </c:pt>
                <c:pt idx="233">
                  <c:v>-56.67</c:v>
                </c:pt>
                <c:pt idx="234">
                  <c:v>-57.61</c:v>
                </c:pt>
                <c:pt idx="235">
                  <c:v>-58.97</c:v>
                </c:pt>
                <c:pt idx="236">
                  <c:v>-60.03</c:v>
                </c:pt>
                <c:pt idx="237">
                  <c:v>-60.03</c:v>
                </c:pt>
                <c:pt idx="238">
                  <c:v>-58.04</c:v>
                </c:pt>
                <c:pt idx="239">
                  <c:v>-56.26</c:v>
                </c:pt>
                <c:pt idx="240">
                  <c:v>-55.98</c:v>
                </c:pt>
                <c:pt idx="241">
                  <c:v>-56.27</c:v>
                </c:pt>
                <c:pt idx="242">
                  <c:v>-56.57</c:v>
                </c:pt>
                <c:pt idx="243">
                  <c:v>-57.13</c:v>
                </c:pt>
                <c:pt idx="244">
                  <c:v>-56.84</c:v>
                </c:pt>
                <c:pt idx="245">
                  <c:v>-56.02</c:v>
                </c:pt>
                <c:pt idx="246">
                  <c:v>-55.53</c:v>
                </c:pt>
                <c:pt idx="247">
                  <c:v>-55.05</c:v>
                </c:pt>
                <c:pt idx="248">
                  <c:v>-54.84</c:v>
                </c:pt>
                <c:pt idx="249">
                  <c:v>-55.41</c:v>
                </c:pt>
                <c:pt idx="250">
                  <c:v>-56.95</c:v>
                </c:pt>
                <c:pt idx="251">
                  <c:v>-58.42</c:v>
                </c:pt>
                <c:pt idx="252">
                  <c:v>-55.69</c:v>
                </c:pt>
                <c:pt idx="253">
                  <c:v>-53</c:v>
                </c:pt>
                <c:pt idx="254">
                  <c:v>-52.43</c:v>
                </c:pt>
                <c:pt idx="255">
                  <c:v>-52.47</c:v>
                </c:pt>
                <c:pt idx="256">
                  <c:v>-52.58</c:v>
                </c:pt>
                <c:pt idx="257">
                  <c:v>-53.58</c:v>
                </c:pt>
                <c:pt idx="258">
                  <c:v>-55.39</c:v>
                </c:pt>
                <c:pt idx="259">
                  <c:v>-56.24</c:v>
                </c:pt>
                <c:pt idx="260">
                  <c:v>-56.87</c:v>
                </c:pt>
                <c:pt idx="261">
                  <c:v>-57.56</c:v>
                </c:pt>
                <c:pt idx="262">
                  <c:v>-57.65</c:v>
                </c:pt>
                <c:pt idx="263">
                  <c:v>-58.26</c:v>
                </c:pt>
                <c:pt idx="264">
                  <c:v>-59.16</c:v>
                </c:pt>
                <c:pt idx="265">
                  <c:v>-58.21</c:v>
                </c:pt>
                <c:pt idx="266">
                  <c:v>-56.82</c:v>
                </c:pt>
                <c:pt idx="267">
                  <c:v>-57.2</c:v>
                </c:pt>
                <c:pt idx="268">
                  <c:v>-57.91</c:v>
                </c:pt>
                <c:pt idx="269">
                  <c:v>-57.92</c:v>
                </c:pt>
                <c:pt idx="270">
                  <c:v>-58.34</c:v>
                </c:pt>
                <c:pt idx="271">
                  <c:v>-58.52</c:v>
                </c:pt>
                <c:pt idx="272">
                  <c:v>-57.85</c:v>
                </c:pt>
                <c:pt idx="273">
                  <c:v>-57.67</c:v>
                </c:pt>
                <c:pt idx="274">
                  <c:v>-58.27</c:v>
                </c:pt>
                <c:pt idx="275">
                  <c:v>-59.08</c:v>
                </c:pt>
                <c:pt idx="276">
                  <c:v>-60.42</c:v>
                </c:pt>
                <c:pt idx="277">
                  <c:v>-62.58</c:v>
                </c:pt>
                <c:pt idx="278">
                  <c:v>-65.040000000000006</c:v>
                </c:pt>
                <c:pt idx="279">
                  <c:v>-66.040000000000006</c:v>
                </c:pt>
                <c:pt idx="280">
                  <c:v>-66.62</c:v>
                </c:pt>
                <c:pt idx="281">
                  <c:v>-66.52</c:v>
                </c:pt>
                <c:pt idx="282">
                  <c:v>-63.74</c:v>
                </c:pt>
                <c:pt idx="283">
                  <c:v>-62.54</c:v>
                </c:pt>
                <c:pt idx="284">
                  <c:v>-63.92</c:v>
                </c:pt>
                <c:pt idx="285">
                  <c:v>-65.31</c:v>
                </c:pt>
                <c:pt idx="286">
                  <c:v>-64.62</c:v>
                </c:pt>
                <c:pt idx="287">
                  <c:v>-63.57</c:v>
                </c:pt>
                <c:pt idx="288">
                  <c:v>-62.83</c:v>
                </c:pt>
                <c:pt idx="289">
                  <c:v>-62.77</c:v>
                </c:pt>
                <c:pt idx="290">
                  <c:v>-63.75</c:v>
                </c:pt>
                <c:pt idx="291">
                  <c:v>-64.489999999999995</c:v>
                </c:pt>
                <c:pt idx="292">
                  <c:v>-64.25</c:v>
                </c:pt>
                <c:pt idx="293">
                  <c:v>-64.58</c:v>
                </c:pt>
                <c:pt idx="294">
                  <c:v>-66.349999999999994</c:v>
                </c:pt>
                <c:pt idx="295">
                  <c:v>-69.2</c:v>
                </c:pt>
                <c:pt idx="296">
                  <c:v>-70.55</c:v>
                </c:pt>
                <c:pt idx="297">
                  <c:v>-69.61</c:v>
                </c:pt>
                <c:pt idx="298">
                  <c:v>-68.459999999999994</c:v>
                </c:pt>
                <c:pt idx="299">
                  <c:v>-68.08</c:v>
                </c:pt>
                <c:pt idx="300">
                  <c:v>-68.91</c:v>
                </c:pt>
                <c:pt idx="301">
                  <c:v>-70.39</c:v>
                </c:pt>
                <c:pt idx="302">
                  <c:v>-69.88</c:v>
                </c:pt>
                <c:pt idx="303">
                  <c:v>-68.38</c:v>
                </c:pt>
                <c:pt idx="304">
                  <c:v>-68.05</c:v>
                </c:pt>
                <c:pt idx="305">
                  <c:v>-67.849999999999994</c:v>
                </c:pt>
                <c:pt idx="306">
                  <c:v>-67.5</c:v>
                </c:pt>
                <c:pt idx="307">
                  <c:v>-68.13</c:v>
                </c:pt>
                <c:pt idx="308">
                  <c:v>-69.819999999999993</c:v>
                </c:pt>
                <c:pt idx="309">
                  <c:v>-70.23</c:v>
                </c:pt>
                <c:pt idx="310">
                  <c:v>-69.42</c:v>
                </c:pt>
                <c:pt idx="311">
                  <c:v>-69.36</c:v>
                </c:pt>
                <c:pt idx="312">
                  <c:v>-69.03</c:v>
                </c:pt>
                <c:pt idx="313">
                  <c:v>-67.209999999999994</c:v>
                </c:pt>
                <c:pt idx="314">
                  <c:v>-65.459999999999994</c:v>
                </c:pt>
                <c:pt idx="315">
                  <c:v>-65.45</c:v>
                </c:pt>
                <c:pt idx="316">
                  <c:v>-67.05</c:v>
                </c:pt>
                <c:pt idx="317">
                  <c:v>-68.66</c:v>
                </c:pt>
                <c:pt idx="318">
                  <c:v>-69.38</c:v>
                </c:pt>
                <c:pt idx="319">
                  <c:v>-68.900000000000006</c:v>
                </c:pt>
                <c:pt idx="320">
                  <c:v>-68.52</c:v>
                </c:pt>
                <c:pt idx="321">
                  <c:v>-68.05</c:v>
                </c:pt>
                <c:pt idx="322">
                  <c:v>-66.790000000000006</c:v>
                </c:pt>
                <c:pt idx="323">
                  <c:v>-65.84</c:v>
                </c:pt>
                <c:pt idx="324">
                  <c:v>-66.06</c:v>
                </c:pt>
                <c:pt idx="325">
                  <c:v>-67.459999999999994</c:v>
                </c:pt>
                <c:pt idx="326">
                  <c:v>-68.84</c:v>
                </c:pt>
                <c:pt idx="327">
                  <c:v>-67.62</c:v>
                </c:pt>
                <c:pt idx="328">
                  <c:v>-65</c:v>
                </c:pt>
                <c:pt idx="329">
                  <c:v>-63.18</c:v>
                </c:pt>
                <c:pt idx="330">
                  <c:v>-62.11</c:v>
                </c:pt>
                <c:pt idx="331">
                  <c:v>-61.84</c:v>
                </c:pt>
                <c:pt idx="332">
                  <c:v>-62.36</c:v>
                </c:pt>
                <c:pt idx="333">
                  <c:v>-63</c:v>
                </c:pt>
                <c:pt idx="334">
                  <c:v>-63.65</c:v>
                </c:pt>
                <c:pt idx="335">
                  <c:v>-64.540000000000006</c:v>
                </c:pt>
                <c:pt idx="336">
                  <c:v>-65.400000000000006</c:v>
                </c:pt>
                <c:pt idx="337">
                  <c:v>-65.59</c:v>
                </c:pt>
                <c:pt idx="338">
                  <c:v>-65.150000000000006</c:v>
                </c:pt>
                <c:pt idx="339">
                  <c:v>-64.430000000000007</c:v>
                </c:pt>
                <c:pt idx="340">
                  <c:v>-64.2</c:v>
                </c:pt>
                <c:pt idx="341">
                  <c:v>-64.650000000000006</c:v>
                </c:pt>
                <c:pt idx="342">
                  <c:v>-64.63</c:v>
                </c:pt>
                <c:pt idx="343">
                  <c:v>-62.68</c:v>
                </c:pt>
                <c:pt idx="344">
                  <c:v>-60.04</c:v>
                </c:pt>
                <c:pt idx="345">
                  <c:v>-58.24</c:v>
                </c:pt>
                <c:pt idx="346">
                  <c:v>-57.74</c:v>
                </c:pt>
                <c:pt idx="347">
                  <c:v>-57.5</c:v>
                </c:pt>
                <c:pt idx="348">
                  <c:v>-56.89</c:v>
                </c:pt>
                <c:pt idx="349">
                  <c:v>-56.8</c:v>
                </c:pt>
                <c:pt idx="350">
                  <c:v>-57.92</c:v>
                </c:pt>
                <c:pt idx="351">
                  <c:v>-60.16</c:v>
                </c:pt>
                <c:pt idx="352">
                  <c:v>-62.59</c:v>
                </c:pt>
                <c:pt idx="353">
                  <c:v>-64.400000000000006</c:v>
                </c:pt>
                <c:pt idx="354">
                  <c:v>-64.98</c:v>
                </c:pt>
                <c:pt idx="355">
                  <c:v>-64.05</c:v>
                </c:pt>
                <c:pt idx="356">
                  <c:v>-61.62</c:v>
                </c:pt>
                <c:pt idx="357">
                  <c:v>-59.08</c:v>
                </c:pt>
                <c:pt idx="358">
                  <c:v>-57.29</c:v>
                </c:pt>
                <c:pt idx="359">
                  <c:v>-56.43</c:v>
                </c:pt>
                <c:pt idx="360">
                  <c:v>-56.57</c:v>
                </c:pt>
                <c:pt idx="361">
                  <c:v>-57.61</c:v>
                </c:pt>
                <c:pt idx="362">
                  <c:v>-58.35</c:v>
                </c:pt>
                <c:pt idx="363">
                  <c:v>-58.29</c:v>
                </c:pt>
                <c:pt idx="364">
                  <c:v>-58.5</c:v>
                </c:pt>
                <c:pt idx="365">
                  <c:v>-58.81</c:v>
                </c:pt>
                <c:pt idx="366">
                  <c:v>-58.86</c:v>
                </c:pt>
                <c:pt idx="367">
                  <c:v>-59.18</c:v>
                </c:pt>
                <c:pt idx="368">
                  <c:v>-59.73</c:v>
                </c:pt>
                <c:pt idx="369">
                  <c:v>-60.52</c:v>
                </c:pt>
                <c:pt idx="370">
                  <c:v>-60.53</c:v>
                </c:pt>
                <c:pt idx="371">
                  <c:v>-60.03</c:v>
                </c:pt>
                <c:pt idx="372">
                  <c:v>-60.24</c:v>
                </c:pt>
                <c:pt idx="373">
                  <c:v>-60.59</c:v>
                </c:pt>
                <c:pt idx="374">
                  <c:v>-60.2</c:v>
                </c:pt>
                <c:pt idx="375">
                  <c:v>-60.41</c:v>
                </c:pt>
                <c:pt idx="376">
                  <c:v>-61.97</c:v>
                </c:pt>
                <c:pt idx="377">
                  <c:v>-63.89</c:v>
                </c:pt>
                <c:pt idx="378">
                  <c:v>-65.540000000000006</c:v>
                </c:pt>
                <c:pt idx="379">
                  <c:v>-65.239999999999995</c:v>
                </c:pt>
                <c:pt idx="380">
                  <c:v>-63.64</c:v>
                </c:pt>
                <c:pt idx="381">
                  <c:v>-62.42</c:v>
                </c:pt>
                <c:pt idx="382">
                  <c:v>-61.48</c:v>
                </c:pt>
                <c:pt idx="383">
                  <c:v>-59.55</c:v>
                </c:pt>
                <c:pt idx="384">
                  <c:v>-57.71</c:v>
                </c:pt>
                <c:pt idx="385">
                  <c:v>-57.2</c:v>
                </c:pt>
                <c:pt idx="386">
                  <c:v>-56.23</c:v>
                </c:pt>
                <c:pt idx="387">
                  <c:v>-55.52</c:v>
                </c:pt>
                <c:pt idx="388">
                  <c:v>-55.2</c:v>
                </c:pt>
                <c:pt idx="389">
                  <c:v>-54.59</c:v>
                </c:pt>
                <c:pt idx="390">
                  <c:v>-54.51</c:v>
                </c:pt>
                <c:pt idx="391">
                  <c:v>-55.37</c:v>
                </c:pt>
                <c:pt idx="392">
                  <c:v>-56.66</c:v>
                </c:pt>
                <c:pt idx="393">
                  <c:v>-57.86</c:v>
                </c:pt>
                <c:pt idx="394">
                  <c:v>-58.81</c:v>
                </c:pt>
                <c:pt idx="395">
                  <c:v>-59.25</c:v>
                </c:pt>
                <c:pt idx="396">
                  <c:v>-59.09</c:v>
                </c:pt>
                <c:pt idx="397">
                  <c:v>-59.5</c:v>
                </c:pt>
                <c:pt idx="398">
                  <c:v>-60.66</c:v>
                </c:pt>
                <c:pt idx="399">
                  <c:v>-61.33</c:v>
                </c:pt>
                <c:pt idx="400">
                  <c:v>-61.69</c:v>
                </c:pt>
                <c:pt idx="401">
                  <c:v>-62.16</c:v>
                </c:pt>
                <c:pt idx="402">
                  <c:v>-62.01</c:v>
                </c:pt>
                <c:pt idx="403">
                  <c:v>-61.03</c:v>
                </c:pt>
                <c:pt idx="404">
                  <c:v>-60.9</c:v>
                </c:pt>
                <c:pt idx="405">
                  <c:v>-61.07</c:v>
                </c:pt>
                <c:pt idx="406">
                  <c:v>-60.55</c:v>
                </c:pt>
                <c:pt idx="407">
                  <c:v>-60.08</c:v>
                </c:pt>
                <c:pt idx="408">
                  <c:v>-59.86</c:v>
                </c:pt>
                <c:pt idx="409">
                  <c:v>-59.71</c:v>
                </c:pt>
                <c:pt idx="410">
                  <c:v>-59.78</c:v>
                </c:pt>
                <c:pt idx="411">
                  <c:v>-59.81</c:v>
                </c:pt>
                <c:pt idx="412">
                  <c:v>-60.11</c:v>
                </c:pt>
                <c:pt idx="413">
                  <c:v>-60.57</c:v>
                </c:pt>
                <c:pt idx="414">
                  <c:v>-61.1</c:v>
                </c:pt>
                <c:pt idx="415">
                  <c:v>-61.65</c:v>
                </c:pt>
                <c:pt idx="416">
                  <c:v>-61.3</c:v>
                </c:pt>
                <c:pt idx="417">
                  <c:v>-59.95</c:v>
                </c:pt>
                <c:pt idx="418">
                  <c:v>-58.56</c:v>
                </c:pt>
                <c:pt idx="419">
                  <c:v>-57.58</c:v>
                </c:pt>
                <c:pt idx="420">
                  <c:v>-57.06</c:v>
                </c:pt>
                <c:pt idx="421">
                  <c:v>-56.63</c:v>
                </c:pt>
                <c:pt idx="422">
                  <c:v>-56.22</c:v>
                </c:pt>
                <c:pt idx="423">
                  <c:v>-56.16</c:v>
                </c:pt>
                <c:pt idx="424">
                  <c:v>-55.81</c:v>
                </c:pt>
                <c:pt idx="425">
                  <c:v>-54.87</c:v>
                </c:pt>
                <c:pt idx="426">
                  <c:v>-54.3</c:v>
                </c:pt>
                <c:pt idx="427">
                  <c:v>-54.5</c:v>
                </c:pt>
                <c:pt idx="428">
                  <c:v>-54.93</c:v>
                </c:pt>
                <c:pt idx="429">
                  <c:v>-55.09</c:v>
                </c:pt>
                <c:pt idx="430">
                  <c:v>-55.08</c:v>
                </c:pt>
                <c:pt idx="431">
                  <c:v>-55.39</c:v>
                </c:pt>
                <c:pt idx="432">
                  <c:v>-55.9</c:v>
                </c:pt>
                <c:pt idx="433">
                  <c:v>-56.76</c:v>
                </c:pt>
                <c:pt idx="434">
                  <c:v>-57.92</c:v>
                </c:pt>
                <c:pt idx="435">
                  <c:v>-58.74</c:v>
                </c:pt>
                <c:pt idx="436">
                  <c:v>-58.89</c:v>
                </c:pt>
                <c:pt idx="437">
                  <c:v>-58.86</c:v>
                </c:pt>
                <c:pt idx="438">
                  <c:v>-59.08</c:v>
                </c:pt>
                <c:pt idx="439">
                  <c:v>-59.61</c:v>
                </c:pt>
                <c:pt idx="440">
                  <c:v>-60.13</c:v>
                </c:pt>
                <c:pt idx="441">
                  <c:v>-60.5</c:v>
                </c:pt>
                <c:pt idx="442">
                  <c:v>-60.66</c:v>
                </c:pt>
                <c:pt idx="443">
                  <c:v>-60.59</c:v>
                </c:pt>
                <c:pt idx="444">
                  <c:v>-60.54</c:v>
                </c:pt>
                <c:pt idx="445">
                  <c:v>-60.32</c:v>
                </c:pt>
                <c:pt idx="446">
                  <c:v>-59.8</c:v>
                </c:pt>
                <c:pt idx="447">
                  <c:v>-59.34</c:v>
                </c:pt>
                <c:pt idx="448">
                  <c:v>-58.48</c:v>
                </c:pt>
                <c:pt idx="449">
                  <c:v>-57.77</c:v>
                </c:pt>
                <c:pt idx="450">
                  <c:v>-57.71</c:v>
                </c:pt>
                <c:pt idx="451">
                  <c:v>-57.87</c:v>
                </c:pt>
                <c:pt idx="452">
                  <c:v>-57.71</c:v>
                </c:pt>
                <c:pt idx="453">
                  <c:v>-57.68</c:v>
                </c:pt>
                <c:pt idx="454">
                  <c:v>-57.94</c:v>
                </c:pt>
                <c:pt idx="455">
                  <c:v>-58.61</c:v>
                </c:pt>
                <c:pt idx="456">
                  <c:v>-59.11</c:v>
                </c:pt>
                <c:pt idx="457">
                  <c:v>-59.53</c:v>
                </c:pt>
                <c:pt idx="458">
                  <c:v>-59.99</c:v>
                </c:pt>
                <c:pt idx="459">
                  <c:v>-60.2</c:v>
                </c:pt>
                <c:pt idx="460">
                  <c:v>-59.96</c:v>
                </c:pt>
                <c:pt idx="461">
                  <c:v>-60.08</c:v>
                </c:pt>
                <c:pt idx="462">
                  <c:v>-60.35</c:v>
                </c:pt>
                <c:pt idx="463">
                  <c:v>-60.32</c:v>
                </c:pt>
                <c:pt idx="464">
                  <c:v>-60.21</c:v>
                </c:pt>
                <c:pt idx="465">
                  <c:v>-59.76</c:v>
                </c:pt>
                <c:pt idx="466">
                  <c:v>-59.07</c:v>
                </c:pt>
                <c:pt idx="467">
                  <c:v>-58.59</c:v>
                </c:pt>
                <c:pt idx="468">
                  <c:v>-58.56</c:v>
                </c:pt>
                <c:pt idx="469">
                  <c:v>-59.12</c:v>
                </c:pt>
                <c:pt idx="470">
                  <c:v>-59.87</c:v>
                </c:pt>
                <c:pt idx="471">
                  <c:v>-60.67</c:v>
                </c:pt>
                <c:pt idx="472">
                  <c:v>-61.45</c:v>
                </c:pt>
                <c:pt idx="473">
                  <c:v>-61.84</c:v>
                </c:pt>
                <c:pt idx="474">
                  <c:v>-61.77</c:v>
                </c:pt>
                <c:pt idx="475">
                  <c:v>-62.11</c:v>
                </c:pt>
                <c:pt idx="476">
                  <c:v>-62.82</c:v>
                </c:pt>
                <c:pt idx="477">
                  <c:v>-63.17</c:v>
                </c:pt>
                <c:pt idx="478">
                  <c:v>-63.03</c:v>
                </c:pt>
                <c:pt idx="479">
                  <c:v>-62.44</c:v>
                </c:pt>
                <c:pt idx="480">
                  <c:v>-61.85</c:v>
                </c:pt>
                <c:pt idx="481">
                  <c:v>-61.59</c:v>
                </c:pt>
                <c:pt idx="482">
                  <c:v>-61.21</c:v>
                </c:pt>
                <c:pt idx="483">
                  <c:v>-60.32</c:v>
                </c:pt>
                <c:pt idx="484">
                  <c:v>-59.39</c:v>
                </c:pt>
                <c:pt idx="485">
                  <c:v>-58.88</c:v>
                </c:pt>
                <c:pt idx="486">
                  <c:v>-58.91</c:v>
                </c:pt>
                <c:pt idx="487">
                  <c:v>-58.92</c:v>
                </c:pt>
                <c:pt idx="488">
                  <c:v>-58.77</c:v>
                </c:pt>
                <c:pt idx="489">
                  <c:v>-58.68</c:v>
                </c:pt>
                <c:pt idx="490">
                  <c:v>-58.49</c:v>
                </c:pt>
                <c:pt idx="491">
                  <c:v>-58.57</c:v>
                </c:pt>
                <c:pt idx="492">
                  <c:v>-58.87</c:v>
                </c:pt>
                <c:pt idx="493">
                  <c:v>-59.3</c:v>
                </c:pt>
                <c:pt idx="494">
                  <c:v>-59.58</c:v>
                </c:pt>
                <c:pt idx="495">
                  <c:v>-59.7</c:v>
                </c:pt>
                <c:pt idx="496">
                  <c:v>-59.91</c:v>
                </c:pt>
                <c:pt idx="497">
                  <c:v>-59.6</c:v>
                </c:pt>
                <c:pt idx="498">
                  <c:v>-58.99</c:v>
                </c:pt>
                <c:pt idx="499">
                  <c:v>-58.54</c:v>
                </c:pt>
                <c:pt idx="500">
                  <c:v>-58.04</c:v>
                </c:pt>
                <c:pt idx="501">
                  <c:v>-57.52</c:v>
                </c:pt>
                <c:pt idx="502">
                  <c:v>-56.95</c:v>
                </c:pt>
                <c:pt idx="503">
                  <c:v>-56.22</c:v>
                </c:pt>
                <c:pt idx="504">
                  <c:v>-55.6</c:v>
                </c:pt>
                <c:pt idx="505">
                  <c:v>-54.9</c:v>
                </c:pt>
                <c:pt idx="506">
                  <c:v>-54.36</c:v>
                </c:pt>
                <c:pt idx="507">
                  <c:v>-53.7</c:v>
                </c:pt>
                <c:pt idx="508">
                  <c:v>-53.11</c:v>
                </c:pt>
                <c:pt idx="509">
                  <c:v>-53.31</c:v>
                </c:pt>
                <c:pt idx="510">
                  <c:v>-53.7</c:v>
                </c:pt>
                <c:pt idx="511">
                  <c:v>-53.94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68-46C2-9D61-344F7CDD9278}"/>
            </c:ext>
          </c:extLst>
        </c:ser>
        <c:ser>
          <c:idx val="2"/>
          <c:order val="2"/>
          <c:tx>
            <c:strRef>
              <c:f>'100dB'!$D$1</c:f>
              <c:strCache>
                <c:ptCount val="1"/>
                <c:pt idx="0">
                  <c:v>降噪深度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'100dB'!$D$2:$D$513</c:f>
              <c:numCache>
                <c:formatCode>General</c:formatCode>
                <c:ptCount val="512"/>
                <c:pt idx="0">
                  <c:v>57.080000000000005</c:v>
                </c:pt>
                <c:pt idx="1">
                  <c:v>57.08</c:v>
                </c:pt>
                <c:pt idx="2">
                  <c:v>56.879999999999995</c:v>
                </c:pt>
                <c:pt idx="3">
                  <c:v>50.809999999999995</c:v>
                </c:pt>
                <c:pt idx="4">
                  <c:v>46.470000000000006</c:v>
                </c:pt>
                <c:pt idx="5">
                  <c:v>41.16</c:v>
                </c:pt>
                <c:pt idx="6">
                  <c:v>40.89</c:v>
                </c:pt>
                <c:pt idx="7">
                  <c:v>39.609999999999992</c:v>
                </c:pt>
                <c:pt idx="8">
                  <c:v>38.15</c:v>
                </c:pt>
                <c:pt idx="9">
                  <c:v>36.729999999999997</c:v>
                </c:pt>
                <c:pt idx="10">
                  <c:v>35</c:v>
                </c:pt>
                <c:pt idx="11">
                  <c:v>31.93</c:v>
                </c:pt>
                <c:pt idx="12">
                  <c:v>29.060000000000002</c:v>
                </c:pt>
                <c:pt idx="13">
                  <c:v>27.35</c:v>
                </c:pt>
                <c:pt idx="14">
                  <c:v>26.21</c:v>
                </c:pt>
                <c:pt idx="15">
                  <c:v>24.11</c:v>
                </c:pt>
                <c:pt idx="16">
                  <c:v>22.5</c:v>
                </c:pt>
                <c:pt idx="17">
                  <c:v>22.16</c:v>
                </c:pt>
                <c:pt idx="18">
                  <c:v>21.6</c:v>
                </c:pt>
                <c:pt idx="19">
                  <c:v>20.329999999999998</c:v>
                </c:pt>
                <c:pt idx="20">
                  <c:v>19.04</c:v>
                </c:pt>
                <c:pt idx="21">
                  <c:v>18.53</c:v>
                </c:pt>
                <c:pt idx="22">
                  <c:v>18.079999999999998</c:v>
                </c:pt>
                <c:pt idx="23">
                  <c:v>17.29</c:v>
                </c:pt>
                <c:pt idx="24">
                  <c:v>17.04</c:v>
                </c:pt>
                <c:pt idx="25">
                  <c:v>16.829999999999998</c:v>
                </c:pt>
                <c:pt idx="26">
                  <c:v>16.629999999999995</c:v>
                </c:pt>
                <c:pt idx="27">
                  <c:v>16.29</c:v>
                </c:pt>
                <c:pt idx="28">
                  <c:v>16.079999999999998</c:v>
                </c:pt>
                <c:pt idx="29">
                  <c:v>15.7</c:v>
                </c:pt>
                <c:pt idx="30">
                  <c:v>14.930000000000003</c:v>
                </c:pt>
                <c:pt idx="31">
                  <c:v>14.709999999999997</c:v>
                </c:pt>
                <c:pt idx="32">
                  <c:v>14.59</c:v>
                </c:pt>
                <c:pt idx="33">
                  <c:v>14.36</c:v>
                </c:pt>
                <c:pt idx="34">
                  <c:v>14.169999999999998</c:v>
                </c:pt>
                <c:pt idx="35">
                  <c:v>13.929999999999996</c:v>
                </c:pt>
                <c:pt idx="36">
                  <c:v>13.010000000000005</c:v>
                </c:pt>
                <c:pt idx="37">
                  <c:v>12.920000000000002</c:v>
                </c:pt>
                <c:pt idx="38">
                  <c:v>12.829999999999998</c:v>
                </c:pt>
                <c:pt idx="39">
                  <c:v>12.580000000000002</c:v>
                </c:pt>
                <c:pt idx="40">
                  <c:v>12.48</c:v>
                </c:pt>
                <c:pt idx="41">
                  <c:v>12.519999999999996</c:v>
                </c:pt>
                <c:pt idx="42">
                  <c:v>12.560000000000002</c:v>
                </c:pt>
                <c:pt idx="43">
                  <c:v>12.560000000000002</c:v>
                </c:pt>
                <c:pt idx="44">
                  <c:v>12.439999999999998</c:v>
                </c:pt>
                <c:pt idx="45">
                  <c:v>12.329999999999998</c:v>
                </c:pt>
                <c:pt idx="46">
                  <c:v>12.369999999999997</c:v>
                </c:pt>
                <c:pt idx="47">
                  <c:v>12.369999999999997</c:v>
                </c:pt>
                <c:pt idx="48">
                  <c:v>12.219999999999999</c:v>
                </c:pt>
                <c:pt idx="49">
                  <c:v>11.93</c:v>
                </c:pt>
                <c:pt idx="50">
                  <c:v>12</c:v>
                </c:pt>
                <c:pt idx="51">
                  <c:v>12.160000000000004</c:v>
                </c:pt>
                <c:pt idx="52">
                  <c:v>12.18</c:v>
                </c:pt>
                <c:pt idx="53">
                  <c:v>12.119999999999997</c:v>
                </c:pt>
                <c:pt idx="54">
                  <c:v>12.019999999999996</c:v>
                </c:pt>
                <c:pt idx="55">
                  <c:v>11.680000000000007</c:v>
                </c:pt>
                <c:pt idx="56">
                  <c:v>11.5</c:v>
                </c:pt>
                <c:pt idx="57">
                  <c:v>11.990000000000002</c:v>
                </c:pt>
                <c:pt idx="58">
                  <c:v>12.509999999999998</c:v>
                </c:pt>
                <c:pt idx="59">
                  <c:v>12.71</c:v>
                </c:pt>
                <c:pt idx="60">
                  <c:v>12.850000000000001</c:v>
                </c:pt>
                <c:pt idx="61">
                  <c:v>13.030000000000001</c:v>
                </c:pt>
                <c:pt idx="62">
                  <c:v>13.14</c:v>
                </c:pt>
                <c:pt idx="63">
                  <c:v>13.189999999999998</c:v>
                </c:pt>
                <c:pt idx="64">
                  <c:v>12.75</c:v>
                </c:pt>
                <c:pt idx="65">
                  <c:v>12.130000000000003</c:v>
                </c:pt>
                <c:pt idx="66">
                  <c:v>12.030000000000001</c:v>
                </c:pt>
                <c:pt idx="67">
                  <c:v>12.060000000000002</c:v>
                </c:pt>
                <c:pt idx="68">
                  <c:v>12.030000000000001</c:v>
                </c:pt>
                <c:pt idx="69">
                  <c:v>11.719999999999999</c:v>
                </c:pt>
                <c:pt idx="70">
                  <c:v>11.379999999999995</c:v>
                </c:pt>
                <c:pt idx="71">
                  <c:v>11.14</c:v>
                </c:pt>
                <c:pt idx="72">
                  <c:v>10.979999999999997</c:v>
                </c:pt>
                <c:pt idx="73">
                  <c:v>10.769999999999996</c:v>
                </c:pt>
                <c:pt idx="74">
                  <c:v>10.579999999999998</c:v>
                </c:pt>
                <c:pt idx="75">
                  <c:v>10.469999999999999</c:v>
                </c:pt>
                <c:pt idx="76">
                  <c:v>10.43</c:v>
                </c:pt>
                <c:pt idx="77">
                  <c:v>10.519999999999996</c:v>
                </c:pt>
                <c:pt idx="78">
                  <c:v>10.82</c:v>
                </c:pt>
                <c:pt idx="79">
                  <c:v>10.579999999999998</c:v>
                </c:pt>
                <c:pt idx="80">
                  <c:v>9.4600000000000009</c:v>
                </c:pt>
                <c:pt idx="81">
                  <c:v>9.2700000000000031</c:v>
                </c:pt>
                <c:pt idx="82">
                  <c:v>9.2800000000000011</c:v>
                </c:pt>
                <c:pt idx="83">
                  <c:v>9.4500000000000028</c:v>
                </c:pt>
                <c:pt idx="84">
                  <c:v>10.030000000000001</c:v>
                </c:pt>
                <c:pt idx="85">
                  <c:v>10.560000000000002</c:v>
                </c:pt>
                <c:pt idx="86">
                  <c:v>8.9699999999999989</c:v>
                </c:pt>
                <c:pt idx="87">
                  <c:v>7.8999999999999986</c:v>
                </c:pt>
                <c:pt idx="88">
                  <c:v>8.0100000000000051</c:v>
                </c:pt>
                <c:pt idx="89">
                  <c:v>8.1599999999999966</c:v>
                </c:pt>
                <c:pt idx="90">
                  <c:v>8.0699999999999932</c:v>
                </c:pt>
                <c:pt idx="91">
                  <c:v>7.6999999999999957</c:v>
                </c:pt>
                <c:pt idx="92">
                  <c:v>6.6599999999999966</c:v>
                </c:pt>
                <c:pt idx="93">
                  <c:v>6.0399999999999991</c:v>
                </c:pt>
                <c:pt idx="94">
                  <c:v>5.8699999999999974</c:v>
                </c:pt>
                <c:pt idx="95">
                  <c:v>5.759999999999998</c:v>
                </c:pt>
                <c:pt idx="96">
                  <c:v>5.82</c:v>
                </c:pt>
                <c:pt idx="97">
                  <c:v>5.9199999999999946</c:v>
                </c:pt>
                <c:pt idx="98">
                  <c:v>6.0499999999999972</c:v>
                </c:pt>
                <c:pt idx="99">
                  <c:v>6.1700000000000017</c:v>
                </c:pt>
                <c:pt idx="100">
                  <c:v>6.1900000000000048</c:v>
                </c:pt>
                <c:pt idx="101">
                  <c:v>6</c:v>
                </c:pt>
                <c:pt idx="102">
                  <c:v>5.6499999999999986</c:v>
                </c:pt>
                <c:pt idx="103">
                  <c:v>5.4600000000000009</c:v>
                </c:pt>
                <c:pt idx="104">
                  <c:v>5.5799999999999983</c:v>
                </c:pt>
                <c:pt idx="105">
                  <c:v>5.8399999999999963</c:v>
                </c:pt>
                <c:pt idx="106">
                  <c:v>5.9600000000000009</c:v>
                </c:pt>
                <c:pt idx="107">
                  <c:v>5.8999999999999986</c:v>
                </c:pt>
                <c:pt idx="108">
                  <c:v>5.6199999999999974</c:v>
                </c:pt>
                <c:pt idx="109">
                  <c:v>5.2999999999999972</c:v>
                </c:pt>
                <c:pt idx="110">
                  <c:v>5.4000000000000057</c:v>
                </c:pt>
                <c:pt idx="111">
                  <c:v>5.5399999999999991</c:v>
                </c:pt>
                <c:pt idx="112">
                  <c:v>5.509999999999998</c:v>
                </c:pt>
                <c:pt idx="113">
                  <c:v>5.4300000000000068</c:v>
                </c:pt>
                <c:pt idx="114">
                  <c:v>5.3099999999999952</c:v>
                </c:pt>
                <c:pt idx="115">
                  <c:v>5.1700000000000017</c:v>
                </c:pt>
                <c:pt idx="116">
                  <c:v>5.2199999999999989</c:v>
                </c:pt>
                <c:pt idx="117">
                  <c:v>5.1900000000000048</c:v>
                </c:pt>
                <c:pt idx="118">
                  <c:v>5</c:v>
                </c:pt>
                <c:pt idx="119">
                  <c:v>4.9499999999999957</c:v>
                </c:pt>
                <c:pt idx="120">
                  <c:v>5.0499999999999972</c:v>
                </c:pt>
                <c:pt idx="121">
                  <c:v>5.1899999999999977</c:v>
                </c:pt>
                <c:pt idx="122">
                  <c:v>5.1900000000000048</c:v>
                </c:pt>
                <c:pt idx="123">
                  <c:v>5.240000000000002</c:v>
                </c:pt>
                <c:pt idx="124">
                  <c:v>5.2999999999999972</c:v>
                </c:pt>
                <c:pt idx="125">
                  <c:v>5.259999999999998</c:v>
                </c:pt>
                <c:pt idx="126">
                  <c:v>4.8800000000000026</c:v>
                </c:pt>
                <c:pt idx="127">
                  <c:v>4.2800000000000011</c:v>
                </c:pt>
                <c:pt idx="128">
                  <c:v>3.5599999999999952</c:v>
                </c:pt>
                <c:pt idx="129">
                  <c:v>3.4399999999999977</c:v>
                </c:pt>
                <c:pt idx="130">
                  <c:v>3.9399999999999977</c:v>
                </c:pt>
                <c:pt idx="131">
                  <c:v>3.8599999999999994</c:v>
                </c:pt>
                <c:pt idx="132">
                  <c:v>3.6400000000000006</c:v>
                </c:pt>
                <c:pt idx="133">
                  <c:v>3.5800000000000054</c:v>
                </c:pt>
                <c:pt idx="134">
                  <c:v>3.3299999999999983</c:v>
                </c:pt>
                <c:pt idx="135">
                  <c:v>3.1199999999999974</c:v>
                </c:pt>
                <c:pt idx="136">
                  <c:v>4.1299999999999955</c:v>
                </c:pt>
                <c:pt idx="137">
                  <c:v>4.4500000000000028</c:v>
                </c:pt>
                <c:pt idx="138">
                  <c:v>4.6899999999999977</c:v>
                </c:pt>
                <c:pt idx="139">
                  <c:v>4.9200000000000017</c:v>
                </c:pt>
                <c:pt idx="140">
                  <c:v>5.0999999999999943</c:v>
                </c:pt>
                <c:pt idx="141">
                  <c:v>5.32</c:v>
                </c:pt>
                <c:pt idx="142">
                  <c:v>5.5</c:v>
                </c:pt>
                <c:pt idx="143">
                  <c:v>5.1899999999999977</c:v>
                </c:pt>
                <c:pt idx="144">
                  <c:v>5.1700000000000017</c:v>
                </c:pt>
                <c:pt idx="145">
                  <c:v>5.4699999999999989</c:v>
                </c:pt>
                <c:pt idx="146">
                  <c:v>5.6299999999999955</c:v>
                </c:pt>
                <c:pt idx="147">
                  <c:v>5.8100000000000023</c:v>
                </c:pt>
                <c:pt idx="148">
                  <c:v>6.1199999999999974</c:v>
                </c:pt>
                <c:pt idx="149">
                  <c:v>6.3299999999999983</c:v>
                </c:pt>
                <c:pt idx="150">
                  <c:v>6.3700000000000045</c:v>
                </c:pt>
                <c:pt idx="151">
                  <c:v>6.4099999999999966</c:v>
                </c:pt>
                <c:pt idx="152">
                  <c:v>6.4100000000000037</c:v>
                </c:pt>
                <c:pt idx="153">
                  <c:v>6.3399999999999963</c:v>
                </c:pt>
                <c:pt idx="154">
                  <c:v>6.3599999999999994</c:v>
                </c:pt>
                <c:pt idx="155">
                  <c:v>6.3900000000000006</c:v>
                </c:pt>
                <c:pt idx="156">
                  <c:v>6.4200000000000017</c:v>
                </c:pt>
                <c:pt idx="157">
                  <c:v>6.509999999999998</c:v>
                </c:pt>
                <c:pt idx="158">
                  <c:v>6.5800000000000054</c:v>
                </c:pt>
                <c:pt idx="159">
                  <c:v>6.769999999999996</c:v>
                </c:pt>
                <c:pt idx="160">
                  <c:v>7.5600000000000023</c:v>
                </c:pt>
                <c:pt idx="161">
                  <c:v>7.740000000000002</c:v>
                </c:pt>
                <c:pt idx="162">
                  <c:v>7.8799999999999955</c:v>
                </c:pt>
                <c:pt idx="163">
                  <c:v>7.93</c:v>
                </c:pt>
                <c:pt idx="164">
                  <c:v>7.5300000000000011</c:v>
                </c:pt>
                <c:pt idx="165">
                  <c:v>7.1499999999999986</c:v>
                </c:pt>
                <c:pt idx="166">
                  <c:v>7.2100000000000009</c:v>
                </c:pt>
                <c:pt idx="167">
                  <c:v>7.4499999999999957</c:v>
                </c:pt>
                <c:pt idx="168">
                  <c:v>8.0799999999999983</c:v>
                </c:pt>
                <c:pt idx="169">
                  <c:v>8.6000000000000014</c:v>
                </c:pt>
                <c:pt idx="170">
                  <c:v>8.740000000000002</c:v>
                </c:pt>
                <c:pt idx="171">
                  <c:v>8.6899999999999977</c:v>
                </c:pt>
                <c:pt idx="172">
                  <c:v>8.6499999999999986</c:v>
                </c:pt>
                <c:pt idx="173">
                  <c:v>8.6199999999999974</c:v>
                </c:pt>
                <c:pt idx="174">
                  <c:v>8.75</c:v>
                </c:pt>
                <c:pt idx="175">
                  <c:v>9.36</c:v>
                </c:pt>
                <c:pt idx="176">
                  <c:v>10.039999999999999</c:v>
                </c:pt>
                <c:pt idx="177">
                  <c:v>10.530000000000001</c:v>
                </c:pt>
                <c:pt idx="178">
                  <c:v>10.96</c:v>
                </c:pt>
                <c:pt idx="179">
                  <c:v>11.270000000000003</c:v>
                </c:pt>
                <c:pt idx="180">
                  <c:v>11.270000000000003</c:v>
                </c:pt>
                <c:pt idx="181">
                  <c:v>10.880000000000003</c:v>
                </c:pt>
                <c:pt idx="182">
                  <c:v>10.990000000000002</c:v>
                </c:pt>
                <c:pt idx="183">
                  <c:v>11.399999999999991</c:v>
                </c:pt>
                <c:pt idx="184">
                  <c:v>11.720000000000006</c:v>
                </c:pt>
                <c:pt idx="185">
                  <c:v>11.819999999999993</c:v>
                </c:pt>
                <c:pt idx="186">
                  <c:v>11.910000000000004</c:v>
                </c:pt>
                <c:pt idx="187">
                  <c:v>12.130000000000003</c:v>
                </c:pt>
                <c:pt idx="188">
                  <c:v>12.450000000000003</c:v>
                </c:pt>
                <c:pt idx="189">
                  <c:v>13.259999999999998</c:v>
                </c:pt>
                <c:pt idx="190">
                  <c:v>13.810000000000009</c:v>
                </c:pt>
                <c:pt idx="191">
                  <c:v>13.819999999999993</c:v>
                </c:pt>
                <c:pt idx="192">
                  <c:v>13.590000000000003</c:v>
                </c:pt>
                <c:pt idx="193">
                  <c:v>12.809999999999995</c:v>
                </c:pt>
                <c:pt idx="194">
                  <c:v>11.839999999999996</c:v>
                </c:pt>
                <c:pt idx="195">
                  <c:v>11.759999999999998</c:v>
                </c:pt>
                <c:pt idx="196">
                  <c:v>11.89</c:v>
                </c:pt>
                <c:pt idx="197">
                  <c:v>12.059999999999995</c:v>
                </c:pt>
                <c:pt idx="198">
                  <c:v>12.059999999999995</c:v>
                </c:pt>
                <c:pt idx="199">
                  <c:v>11.68</c:v>
                </c:pt>
                <c:pt idx="200">
                  <c:v>11.209999999999994</c:v>
                </c:pt>
                <c:pt idx="201">
                  <c:v>11.009999999999998</c:v>
                </c:pt>
                <c:pt idx="202">
                  <c:v>10.870000000000005</c:v>
                </c:pt>
                <c:pt idx="203">
                  <c:v>10.530000000000001</c:v>
                </c:pt>
                <c:pt idx="204">
                  <c:v>10.329999999999998</c:v>
                </c:pt>
                <c:pt idx="205">
                  <c:v>10.39</c:v>
                </c:pt>
                <c:pt idx="206">
                  <c:v>10.820000000000007</c:v>
                </c:pt>
                <c:pt idx="207">
                  <c:v>11.18</c:v>
                </c:pt>
                <c:pt idx="208">
                  <c:v>9.0800000000000054</c:v>
                </c:pt>
                <c:pt idx="209">
                  <c:v>7.0899999999999963</c:v>
                </c:pt>
                <c:pt idx="210">
                  <c:v>6.7999999999999972</c:v>
                </c:pt>
                <c:pt idx="211">
                  <c:v>6.220000000000006</c:v>
                </c:pt>
                <c:pt idx="212">
                  <c:v>5.4600000000000009</c:v>
                </c:pt>
                <c:pt idx="213">
                  <c:v>5.1899999999999977</c:v>
                </c:pt>
                <c:pt idx="214">
                  <c:v>4.8999999999999986</c:v>
                </c:pt>
                <c:pt idx="215">
                  <c:v>4.5499999999999972</c:v>
                </c:pt>
                <c:pt idx="216">
                  <c:v>4.8500000000000014</c:v>
                </c:pt>
                <c:pt idx="217">
                  <c:v>5.0500000000000043</c:v>
                </c:pt>
                <c:pt idx="218">
                  <c:v>4.8900000000000006</c:v>
                </c:pt>
                <c:pt idx="219">
                  <c:v>4.6999999999999957</c:v>
                </c:pt>
                <c:pt idx="220">
                  <c:v>4.5300000000000011</c:v>
                </c:pt>
                <c:pt idx="221">
                  <c:v>4.6000000000000014</c:v>
                </c:pt>
                <c:pt idx="222">
                  <c:v>4.730000000000004</c:v>
                </c:pt>
                <c:pt idx="223">
                  <c:v>4.7000000000000028</c:v>
                </c:pt>
                <c:pt idx="224">
                  <c:v>4.5799999999999983</c:v>
                </c:pt>
                <c:pt idx="225">
                  <c:v>4.519999999999996</c:v>
                </c:pt>
                <c:pt idx="226">
                  <c:v>4.7100000000000009</c:v>
                </c:pt>
                <c:pt idx="227">
                  <c:v>4.9200000000000017</c:v>
                </c:pt>
                <c:pt idx="228">
                  <c:v>4.9500000000000028</c:v>
                </c:pt>
                <c:pt idx="229">
                  <c:v>5.1400000000000006</c:v>
                </c:pt>
                <c:pt idx="230">
                  <c:v>5.8299999999999983</c:v>
                </c:pt>
                <c:pt idx="231">
                  <c:v>6.5300000000000011</c:v>
                </c:pt>
                <c:pt idx="232">
                  <c:v>6.8800000000000026</c:v>
                </c:pt>
                <c:pt idx="233">
                  <c:v>6.5799999999999983</c:v>
                </c:pt>
                <c:pt idx="234">
                  <c:v>5.730000000000004</c:v>
                </c:pt>
                <c:pt idx="235">
                  <c:v>4.9600000000000009</c:v>
                </c:pt>
                <c:pt idx="236">
                  <c:v>4.4599999999999937</c:v>
                </c:pt>
                <c:pt idx="237">
                  <c:v>5.3100000000000023</c:v>
                </c:pt>
                <c:pt idx="238">
                  <c:v>7.3000000000000043</c:v>
                </c:pt>
                <c:pt idx="239">
                  <c:v>7.3100000000000023</c:v>
                </c:pt>
                <c:pt idx="240">
                  <c:v>6.6000000000000014</c:v>
                </c:pt>
                <c:pt idx="241">
                  <c:v>6.0999999999999943</c:v>
                </c:pt>
                <c:pt idx="242">
                  <c:v>5.8100000000000023</c:v>
                </c:pt>
                <c:pt idx="243">
                  <c:v>5.759999999999998</c:v>
                </c:pt>
                <c:pt idx="244">
                  <c:v>5.6399999999999935</c:v>
                </c:pt>
                <c:pt idx="245">
                  <c:v>4.9199999999999946</c:v>
                </c:pt>
                <c:pt idx="246">
                  <c:v>4.3399999999999963</c:v>
                </c:pt>
                <c:pt idx="247">
                  <c:v>4.0200000000000031</c:v>
                </c:pt>
                <c:pt idx="248">
                  <c:v>3.8599999999999994</c:v>
                </c:pt>
                <c:pt idx="249">
                  <c:v>3.730000000000004</c:v>
                </c:pt>
                <c:pt idx="250">
                  <c:v>3.5399999999999991</c:v>
                </c:pt>
                <c:pt idx="251">
                  <c:v>4.4799999999999969</c:v>
                </c:pt>
                <c:pt idx="252">
                  <c:v>6.4600000000000009</c:v>
                </c:pt>
                <c:pt idx="253">
                  <c:v>6.009999999999998</c:v>
                </c:pt>
                <c:pt idx="254">
                  <c:v>5.2000000000000028</c:v>
                </c:pt>
                <c:pt idx="255">
                  <c:v>4.2800000000000011</c:v>
                </c:pt>
                <c:pt idx="256">
                  <c:v>3.5200000000000031</c:v>
                </c:pt>
                <c:pt idx="257">
                  <c:v>3.0700000000000003</c:v>
                </c:pt>
                <c:pt idx="258">
                  <c:v>2.7800000000000011</c:v>
                </c:pt>
                <c:pt idx="259">
                  <c:v>2.4199999999999946</c:v>
                </c:pt>
                <c:pt idx="260">
                  <c:v>2.0500000000000043</c:v>
                </c:pt>
                <c:pt idx="261">
                  <c:v>1.769999999999996</c:v>
                </c:pt>
                <c:pt idx="262">
                  <c:v>1.7199999999999989</c:v>
                </c:pt>
                <c:pt idx="263">
                  <c:v>1.8200000000000003</c:v>
                </c:pt>
                <c:pt idx="264">
                  <c:v>2.6000000000000014</c:v>
                </c:pt>
                <c:pt idx="265">
                  <c:v>4</c:v>
                </c:pt>
                <c:pt idx="266">
                  <c:v>4.4799999999999969</c:v>
                </c:pt>
                <c:pt idx="267">
                  <c:v>4.4799999999999969</c:v>
                </c:pt>
                <c:pt idx="268">
                  <c:v>4.2600000000000051</c:v>
                </c:pt>
                <c:pt idx="269">
                  <c:v>4.1599999999999966</c:v>
                </c:pt>
                <c:pt idx="270">
                  <c:v>4.3399999999999963</c:v>
                </c:pt>
                <c:pt idx="271">
                  <c:v>4.7199999999999989</c:v>
                </c:pt>
                <c:pt idx="272">
                  <c:v>4.5300000000000011</c:v>
                </c:pt>
                <c:pt idx="273">
                  <c:v>3.6799999999999997</c:v>
                </c:pt>
                <c:pt idx="274">
                  <c:v>2.25</c:v>
                </c:pt>
                <c:pt idx="275">
                  <c:v>0.62000000000000455</c:v>
                </c:pt>
                <c:pt idx="276">
                  <c:v>-0.84000000000000341</c:v>
                </c:pt>
                <c:pt idx="277">
                  <c:v>-1.9499999999999957</c:v>
                </c:pt>
                <c:pt idx="278">
                  <c:v>-2.7800000000000082</c:v>
                </c:pt>
                <c:pt idx="279">
                  <c:v>-3.3100000000000094</c:v>
                </c:pt>
                <c:pt idx="280">
                  <c:v>-3.5800000000000054</c:v>
                </c:pt>
                <c:pt idx="281">
                  <c:v>-2.779999999999994</c:v>
                </c:pt>
                <c:pt idx="282">
                  <c:v>-1.0000000000005116E-2</c:v>
                </c:pt>
                <c:pt idx="283">
                  <c:v>1.6199999999999974</c:v>
                </c:pt>
                <c:pt idx="284">
                  <c:v>2.6700000000000017</c:v>
                </c:pt>
                <c:pt idx="285">
                  <c:v>4.0799999999999983</c:v>
                </c:pt>
                <c:pt idx="286">
                  <c:v>5.2099999999999937</c:v>
                </c:pt>
                <c:pt idx="287">
                  <c:v>5.4499999999999957</c:v>
                </c:pt>
                <c:pt idx="288">
                  <c:v>5.1599999999999966</c:v>
                </c:pt>
                <c:pt idx="289">
                  <c:v>4.6999999999999957</c:v>
                </c:pt>
                <c:pt idx="290">
                  <c:v>3.9699999999999989</c:v>
                </c:pt>
                <c:pt idx="291">
                  <c:v>2.6700000000000017</c:v>
                </c:pt>
                <c:pt idx="292">
                  <c:v>1.8199999999999932</c:v>
                </c:pt>
                <c:pt idx="293">
                  <c:v>1.6299999999999955</c:v>
                </c:pt>
                <c:pt idx="294">
                  <c:v>1.5500000000000114</c:v>
                </c:pt>
                <c:pt idx="295">
                  <c:v>1.3999999999999915</c:v>
                </c:pt>
                <c:pt idx="296">
                  <c:v>2.2800000000000011</c:v>
                </c:pt>
                <c:pt idx="297">
                  <c:v>3.0700000000000074</c:v>
                </c:pt>
                <c:pt idx="298">
                  <c:v>3</c:v>
                </c:pt>
                <c:pt idx="299">
                  <c:v>3.5300000000000011</c:v>
                </c:pt>
                <c:pt idx="300">
                  <c:v>4.5200000000000102</c:v>
                </c:pt>
                <c:pt idx="301">
                  <c:v>4.8599999999999994</c:v>
                </c:pt>
                <c:pt idx="302">
                  <c:v>4.8500000000000085</c:v>
                </c:pt>
                <c:pt idx="303">
                  <c:v>5.5300000000000011</c:v>
                </c:pt>
                <c:pt idx="304">
                  <c:v>6.1000000000000085</c:v>
                </c:pt>
                <c:pt idx="305">
                  <c:v>6.8400000000000034</c:v>
                </c:pt>
                <c:pt idx="306">
                  <c:v>6.9099999999999966</c:v>
                </c:pt>
                <c:pt idx="307">
                  <c:v>5.3599999999999994</c:v>
                </c:pt>
                <c:pt idx="308">
                  <c:v>3.0600000000000023</c:v>
                </c:pt>
                <c:pt idx="309">
                  <c:v>1.6199999999999903</c:v>
                </c:pt>
                <c:pt idx="310">
                  <c:v>1.5699999999999932</c:v>
                </c:pt>
                <c:pt idx="311">
                  <c:v>2.5300000000000011</c:v>
                </c:pt>
                <c:pt idx="312">
                  <c:v>5.0100000000000051</c:v>
                </c:pt>
                <c:pt idx="313">
                  <c:v>8.9100000000000108</c:v>
                </c:pt>
                <c:pt idx="314">
                  <c:v>11.410000000000011</c:v>
                </c:pt>
                <c:pt idx="315">
                  <c:v>9.9299999999999926</c:v>
                </c:pt>
                <c:pt idx="316">
                  <c:v>6.5</c:v>
                </c:pt>
                <c:pt idx="317">
                  <c:v>3.5799999999999983</c:v>
                </c:pt>
                <c:pt idx="318">
                  <c:v>2</c:v>
                </c:pt>
                <c:pt idx="319">
                  <c:v>1.9699999999999989</c:v>
                </c:pt>
                <c:pt idx="320">
                  <c:v>2.0900000000000034</c:v>
                </c:pt>
                <c:pt idx="321">
                  <c:v>2.0900000000000034</c:v>
                </c:pt>
                <c:pt idx="322">
                  <c:v>2.8699999999999903</c:v>
                </c:pt>
                <c:pt idx="323">
                  <c:v>3.9500000000000028</c:v>
                </c:pt>
                <c:pt idx="324">
                  <c:v>4.019999999999996</c:v>
                </c:pt>
                <c:pt idx="325">
                  <c:v>1.7900000000000063</c:v>
                </c:pt>
                <c:pt idx="326">
                  <c:v>-1.2800000000000011</c:v>
                </c:pt>
                <c:pt idx="327">
                  <c:v>-1.460000000000008</c:v>
                </c:pt>
                <c:pt idx="328">
                  <c:v>0.71999999999999886</c:v>
                </c:pt>
                <c:pt idx="329">
                  <c:v>3.0000000000000071</c:v>
                </c:pt>
                <c:pt idx="330">
                  <c:v>4.9399999999999977</c:v>
                </c:pt>
                <c:pt idx="331">
                  <c:v>6.2299999999999898</c:v>
                </c:pt>
                <c:pt idx="332">
                  <c:v>6.8900000000000006</c:v>
                </c:pt>
                <c:pt idx="333">
                  <c:v>7.269999999999996</c:v>
                </c:pt>
                <c:pt idx="334">
                  <c:v>7.6900000000000048</c:v>
                </c:pt>
                <c:pt idx="335">
                  <c:v>7.9199999999999875</c:v>
                </c:pt>
                <c:pt idx="336">
                  <c:v>7.3499999999999943</c:v>
                </c:pt>
                <c:pt idx="337">
                  <c:v>6.5</c:v>
                </c:pt>
                <c:pt idx="338">
                  <c:v>6.8399999999999892</c:v>
                </c:pt>
                <c:pt idx="339">
                  <c:v>8.2299999999999898</c:v>
                </c:pt>
                <c:pt idx="340">
                  <c:v>10</c:v>
                </c:pt>
                <c:pt idx="341">
                  <c:v>11.719999999999999</c:v>
                </c:pt>
                <c:pt idx="342">
                  <c:v>13.010000000000005</c:v>
                </c:pt>
                <c:pt idx="343">
                  <c:v>13.71</c:v>
                </c:pt>
                <c:pt idx="344">
                  <c:v>14.390000000000008</c:v>
                </c:pt>
                <c:pt idx="345">
                  <c:v>15.18</c:v>
                </c:pt>
                <c:pt idx="346">
                  <c:v>16.029999999999994</c:v>
                </c:pt>
                <c:pt idx="347">
                  <c:v>16.97</c:v>
                </c:pt>
                <c:pt idx="348">
                  <c:v>17.86</c:v>
                </c:pt>
                <c:pt idx="349">
                  <c:v>18.769999999999996</c:v>
                </c:pt>
                <c:pt idx="350">
                  <c:v>19.129999999999995</c:v>
                </c:pt>
                <c:pt idx="351">
                  <c:v>18.75</c:v>
                </c:pt>
                <c:pt idx="352">
                  <c:v>18.569999999999993</c:v>
                </c:pt>
                <c:pt idx="353">
                  <c:v>18.769999999999996</c:v>
                </c:pt>
                <c:pt idx="354">
                  <c:v>19.049999999999997</c:v>
                </c:pt>
                <c:pt idx="355">
                  <c:v>18.590000000000003</c:v>
                </c:pt>
                <c:pt idx="356">
                  <c:v>19.339999999999996</c:v>
                </c:pt>
                <c:pt idx="357">
                  <c:v>21.310000000000002</c:v>
                </c:pt>
                <c:pt idx="358">
                  <c:v>23.160000000000004</c:v>
                </c:pt>
                <c:pt idx="359">
                  <c:v>24.380000000000003</c:v>
                </c:pt>
                <c:pt idx="360">
                  <c:v>25.190000000000005</c:v>
                </c:pt>
                <c:pt idx="361">
                  <c:v>25.570000000000007</c:v>
                </c:pt>
                <c:pt idx="362">
                  <c:v>25.93</c:v>
                </c:pt>
                <c:pt idx="363">
                  <c:v>26.490000000000002</c:v>
                </c:pt>
                <c:pt idx="364">
                  <c:v>26.72</c:v>
                </c:pt>
                <c:pt idx="365">
                  <c:v>26.629999999999995</c:v>
                </c:pt>
                <c:pt idx="366">
                  <c:v>26.790000000000006</c:v>
                </c:pt>
                <c:pt idx="367">
                  <c:v>26.470000000000006</c:v>
                </c:pt>
                <c:pt idx="368">
                  <c:v>25.18</c:v>
                </c:pt>
                <c:pt idx="369">
                  <c:v>23.96</c:v>
                </c:pt>
                <c:pt idx="370">
                  <c:v>24.11</c:v>
                </c:pt>
                <c:pt idx="371">
                  <c:v>24.849999999999994</c:v>
                </c:pt>
                <c:pt idx="372">
                  <c:v>25.130000000000003</c:v>
                </c:pt>
                <c:pt idx="373">
                  <c:v>25.33</c:v>
                </c:pt>
                <c:pt idx="374">
                  <c:v>25.86</c:v>
                </c:pt>
                <c:pt idx="375">
                  <c:v>26.11</c:v>
                </c:pt>
                <c:pt idx="376">
                  <c:v>25.489999999999995</c:v>
                </c:pt>
                <c:pt idx="377">
                  <c:v>23.480000000000004</c:v>
                </c:pt>
                <c:pt idx="378">
                  <c:v>21.409999999999997</c:v>
                </c:pt>
                <c:pt idx="379">
                  <c:v>21.78</c:v>
                </c:pt>
                <c:pt idx="380">
                  <c:v>23.909999999999997</c:v>
                </c:pt>
                <c:pt idx="381">
                  <c:v>25.879999999999995</c:v>
                </c:pt>
                <c:pt idx="382">
                  <c:v>27.21</c:v>
                </c:pt>
                <c:pt idx="383">
                  <c:v>28.850000000000009</c:v>
                </c:pt>
                <c:pt idx="384">
                  <c:v>30.169999999999995</c:v>
                </c:pt>
                <c:pt idx="385">
                  <c:v>30.590000000000003</c:v>
                </c:pt>
                <c:pt idx="386">
                  <c:v>30.93</c:v>
                </c:pt>
                <c:pt idx="387">
                  <c:v>31.490000000000002</c:v>
                </c:pt>
                <c:pt idx="388">
                  <c:v>32.179999999999993</c:v>
                </c:pt>
                <c:pt idx="389">
                  <c:v>32.97999999999999</c:v>
                </c:pt>
                <c:pt idx="390">
                  <c:v>33.43</c:v>
                </c:pt>
                <c:pt idx="391">
                  <c:v>33.369999999999997</c:v>
                </c:pt>
                <c:pt idx="392">
                  <c:v>32.820000000000007</c:v>
                </c:pt>
                <c:pt idx="393">
                  <c:v>31.980000000000004</c:v>
                </c:pt>
                <c:pt idx="394">
                  <c:v>31.200000000000003</c:v>
                </c:pt>
                <c:pt idx="395">
                  <c:v>31.08</c:v>
                </c:pt>
                <c:pt idx="396">
                  <c:v>31.67</c:v>
                </c:pt>
                <c:pt idx="397">
                  <c:v>31.599999999999994</c:v>
                </c:pt>
                <c:pt idx="398">
                  <c:v>30.63000000000001</c:v>
                </c:pt>
                <c:pt idx="399">
                  <c:v>29.909999999999997</c:v>
                </c:pt>
                <c:pt idx="400">
                  <c:v>29.409999999999997</c:v>
                </c:pt>
                <c:pt idx="401">
                  <c:v>28.980000000000004</c:v>
                </c:pt>
                <c:pt idx="402">
                  <c:v>29.199999999999996</c:v>
                </c:pt>
                <c:pt idx="403">
                  <c:v>29.97</c:v>
                </c:pt>
                <c:pt idx="404">
                  <c:v>30.07</c:v>
                </c:pt>
                <c:pt idx="405">
                  <c:v>30.029999999999994</c:v>
                </c:pt>
                <c:pt idx="406">
                  <c:v>30.620000000000005</c:v>
                </c:pt>
                <c:pt idx="407">
                  <c:v>31.210000000000008</c:v>
                </c:pt>
                <c:pt idx="408">
                  <c:v>31.5</c:v>
                </c:pt>
                <c:pt idx="409">
                  <c:v>31.639999999999993</c:v>
                </c:pt>
                <c:pt idx="410">
                  <c:v>31.5</c:v>
                </c:pt>
                <c:pt idx="411">
                  <c:v>31.450000000000003</c:v>
                </c:pt>
                <c:pt idx="412">
                  <c:v>31.200000000000003</c:v>
                </c:pt>
                <c:pt idx="413">
                  <c:v>30.889999999999993</c:v>
                </c:pt>
                <c:pt idx="414">
                  <c:v>30.639999999999993</c:v>
                </c:pt>
                <c:pt idx="415">
                  <c:v>30.259999999999998</c:v>
                </c:pt>
                <c:pt idx="416">
                  <c:v>30.53</c:v>
                </c:pt>
                <c:pt idx="417">
                  <c:v>31.58</c:v>
                </c:pt>
                <c:pt idx="418">
                  <c:v>32.89</c:v>
                </c:pt>
                <c:pt idx="419">
                  <c:v>34.129999999999995</c:v>
                </c:pt>
                <c:pt idx="420">
                  <c:v>34.709999999999994</c:v>
                </c:pt>
                <c:pt idx="421">
                  <c:v>35.1</c:v>
                </c:pt>
                <c:pt idx="422">
                  <c:v>35.72</c:v>
                </c:pt>
                <c:pt idx="423">
                  <c:v>36.049999999999997</c:v>
                </c:pt>
                <c:pt idx="424">
                  <c:v>36.36</c:v>
                </c:pt>
                <c:pt idx="425">
                  <c:v>37.01</c:v>
                </c:pt>
                <c:pt idx="426">
                  <c:v>37.42</c:v>
                </c:pt>
                <c:pt idx="427">
                  <c:v>37.319999999999993</c:v>
                </c:pt>
                <c:pt idx="428">
                  <c:v>37.059999999999995</c:v>
                </c:pt>
                <c:pt idx="429">
                  <c:v>36.89</c:v>
                </c:pt>
                <c:pt idx="430">
                  <c:v>36.86</c:v>
                </c:pt>
                <c:pt idx="431">
                  <c:v>36.679999999999993</c:v>
                </c:pt>
                <c:pt idx="432">
                  <c:v>36.339999999999996</c:v>
                </c:pt>
                <c:pt idx="433">
                  <c:v>35.51</c:v>
                </c:pt>
                <c:pt idx="434">
                  <c:v>34.209999999999994</c:v>
                </c:pt>
                <c:pt idx="435">
                  <c:v>33.529999999999994</c:v>
                </c:pt>
                <c:pt idx="436">
                  <c:v>33.620000000000005</c:v>
                </c:pt>
                <c:pt idx="437">
                  <c:v>33.409999999999997</c:v>
                </c:pt>
                <c:pt idx="438">
                  <c:v>32.960000000000008</c:v>
                </c:pt>
                <c:pt idx="439">
                  <c:v>32.480000000000004</c:v>
                </c:pt>
                <c:pt idx="440">
                  <c:v>32.119999999999997</c:v>
                </c:pt>
                <c:pt idx="441">
                  <c:v>31.870000000000005</c:v>
                </c:pt>
                <c:pt idx="442">
                  <c:v>31.61</c:v>
                </c:pt>
                <c:pt idx="443">
                  <c:v>31.549999999999997</c:v>
                </c:pt>
                <c:pt idx="444">
                  <c:v>31.509999999999998</c:v>
                </c:pt>
                <c:pt idx="445">
                  <c:v>31.85</c:v>
                </c:pt>
                <c:pt idx="446">
                  <c:v>32.600000000000009</c:v>
                </c:pt>
                <c:pt idx="447">
                  <c:v>32.929999999999993</c:v>
                </c:pt>
                <c:pt idx="448">
                  <c:v>33.729999999999997</c:v>
                </c:pt>
                <c:pt idx="449">
                  <c:v>34.479999999999997</c:v>
                </c:pt>
                <c:pt idx="450">
                  <c:v>34.440000000000005</c:v>
                </c:pt>
                <c:pt idx="451">
                  <c:v>34.300000000000004</c:v>
                </c:pt>
                <c:pt idx="452">
                  <c:v>34.479999999999997</c:v>
                </c:pt>
                <c:pt idx="453">
                  <c:v>34.470000000000006</c:v>
                </c:pt>
                <c:pt idx="454">
                  <c:v>34.350000000000009</c:v>
                </c:pt>
                <c:pt idx="455">
                  <c:v>33.989999999999995</c:v>
                </c:pt>
                <c:pt idx="456">
                  <c:v>33.480000000000004</c:v>
                </c:pt>
                <c:pt idx="457">
                  <c:v>32.75</c:v>
                </c:pt>
                <c:pt idx="458">
                  <c:v>32.29</c:v>
                </c:pt>
                <c:pt idx="459">
                  <c:v>32.17</c:v>
                </c:pt>
                <c:pt idx="460">
                  <c:v>32.4</c:v>
                </c:pt>
                <c:pt idx="461">
                  <c:v>32.39</c:v>
                </c:pt>
                <c:pt idx="462">
                  <c:v>31.969999999999992</c:v>
                </c:pt>
                <c:pt idx="463">
                  <c:v>31.839999999999996</c:v>
                </c:pt>
                <c:pt idx="464">
                  <c:v>31.970000000000006</c:v>
                </c:pt>
                <c:pt idx="465">
                  <c:v>32.520000000000003</c:v>
                </c:pt>
                <c:pt idx="466">
                  <c:v>33.35</c:v>
                </c:pt>
                <c:pt idx="467">
                  <c:v>34.069999999999993</c:v>
                </c:pt>
                <c:pt idx="468">
                  <c:v>34.22</c:v>
                </c:pt>
                <c:pt idx="469">
                  <c:v>33.49</c:v>
                </c:pt>
                <c:pt idx="470">
                  <c:v>32.43</c:v>
                </c:pt>
                <c:pt idx="471">
                  <c:v>31.539999999999992</c:v>
                </c:pt>
                <c:pt idx="472">
                  <c:v>30.989999999999995</c:v>
                </c:pt>
                <c:pt idx="473">
                  <c:v>30.86999999999999</c:v>
                </c:pt>
                <c:pt idx="474">
                  <c:v>30.85</c:v>
                </c:pt>
                <c:pt idx="475">
                  <c:v>30.14</c:v>
                </c:pt>
                <c:pt idx="476">
                  <c:v>29.199999999999996</c:v>
                </c:pt>
                <c:pt idx="477">
                  <c:v>28.909999999999997</c:v>
                </c:pt>
                <c:pt idx="478">
                  <c:v>29.17</c:v>
                </c:pt>
                <c:pt idx="479">
                  <c:v>29.89</c:v>
                </c:pt>
                <c:pt idx="480">
                  <c:v>30.509999999999998</c:v>
                </c:pt>
                <c:pt idx="481">
                  <c:v>30.700000000000003</c:v>
                </c:pt>
                <c:pt idx="482">
                  <c:v>30.940000000000005</c:v>
                </c:pt>
                <c:pt idx="483">
                  <c:v>31.809999999999995</c:v>
                </c:pt>
                <c:pt idx="484">
                  <c:v>32.849999999999994</c:v>
                </c:pt>
                <c:pt idx="485">
                  <c:v>33.550000000000004</c:v>
                </c:pt>
                <c:pt idx="486">
                  <c:v>33.600000000000009</c:v>
                </c:pt>
                <c:pt idx="487">
                  <c:v>33.47</c:v>
                </c:pt>
                <c:pt idx="488">
                  <c:v>33.43</c:v>
                </c:pt>
                <c:pt idx="489">
                  <c:v>33.54</c:v>
                </c:pt>
                <c:pt idx="490">
                  <c:v>33.719999999999992</c:v>
                </c:pt>
                <c:pt idx="491">
                  <c:v>33.65</c:v>
                </c:pt>
                <c:pt idx="492">
                  <c:v>33.390000000000008</c:v>
                </c:pt>
                <c:pt idx="493">
                  <c:v>33.240000000000009</c:v>
                </c:pt>
                <c:pt idx="494">
                  <c:v>33.150000000000006</c:v>
                </c:pt>
                <c:pt idx="495">
                  <c:v>33.049999999999997</c:v>
                </c:pt>
                <c:pt idx="496">
                  <c:v>32.680000000000007</c:v>
                </c:pt>
                <c:pt idx="497">
                  <c:v>32.9</c:v>
                </c:pt>
                <c:pt idx="498">
                  <c:v>33.469999999999992</c:v>
                </c:pt>
                <c:pt idx="499">
                  <c:v>33.99</c:v>
                </c:pt>
                <c:pt idx="500">
                  <c:v>34.65</c:v>
                </c:pt>
                <c:pt idx="501">
                  <c:v>35.329999999999991</c:v>
                </c:pt>
                <c:pt idx="502">
                  <c:v>35.909999999999997</c:v>
                </c:pt>
                <c:pt idx="503">
                  <c:v>36.370000000000005</c:v>
                </c:pt>
                <c:pt idx="504">
                  <c:v>36.65</c:v>
                </c:pt>
                <c:pt idx="505">
                  <c:v>37.339999999999996</c:v>
                </c:pt>
                <c:pt idx="506">
                  <c:v>37.97</c:v>
                </c:pt>
                <c:pt idx="507">
                  <c:v>38.78</c:v>
                </c:pt>
                <c:pt idx="508">
                  <c:v>39.480000000000004</c:v>
                </c:pt>
                <c:pt idx="509">
                  <c:v>39.159999999999997</c:v>
                </c:pt>
                <c:pt idx="510">
                  <c:v>38.649999999999991</c:v>
                </c:pt>
                <c:pt idx="511">
                  <c:v>38.460000000000008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68-46C2-9D61-344F7CDD9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9088"/>
        <c:axId val="1971826592"/>
      </c:scatterChart>
      <c:valAx>
        <c:axId val="1971829088"/>
        <c:scaling>
          <c:logBase val="10"/>
          <c:orientation val="minMax"/>
          <c:max val="100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6592"/>
        <c:crosses val="autoZero"/>
        <c:crossBetween val="midCat"/>
      </c:valAx>
      <c:valAx>
        <c:axId val="1971826592"/>
        <c:scaling>
          <c:orientation val="minMax"/>
          <c:max val="6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9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" qsCatId="simple" csTypeId="urn:microsoft.com/office/officeart/2005/8/colors/accent4_5" csCatId="accent4" phldr="1"/>
      <dgm:spPr/>
    </dgm:pt>
    <dgm:pt modelId="{9CD48BAE-E8BA-C64A-959A-0C5FB411AEDC}">
      <dgm:prSet phldrT="[文本]"/>
      <dgm:spPr/>
      <dgm:t>
        <a:bodyPr/>
        <a:lstStyle/>
        <a:p>
          <a:r>
            <a:rPr lang="zh-CN" altLang="en-US" dirty="0"/>
            <a:t>第一阶段</a:t>
          </a:r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X="-8520" custLinFactNeighborY="-88792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" qsCatId="simple" csTypeId="urn:microsoft.com/office/officeart/2005/8/colors/accent1_3" csCatId="accent1" phldr="1"/>
      <dgm:spPr/>
    </dgm:pt>
    <dgm:pt modelId="{9CD48BAE-E8BA-C64A-959A-0C5FB411AEDC}">
      <dgm:prSet phldrT="[文本]"/>
      <dgm:spPr>
        <a:solidFill>
          <a:srgbClr val="7D9EB7"/>
        </a:solidFill>
      </dgm:spPr>
      <dgm:t>
        <a:bodyPr/>
        <a:lstStyle/>
        <a:p>
          <a:r>
            <a:rPr lang="zh-CN" altLang="en-US" dirty="0"/>
            <a:t>第二阶段</a:t>
          </a:r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Y="3846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0" y="0"/>
          <a:ext cx="4253178" cy="371475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第一阶段</a:t>
          </a:r>
        </a:p>
      </dsp:txBody>
      <dsp:txXfrm>
        <a:off x="185738" y="0"/>
        <a:ext cx="3881703" cy="371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1642" y="0"/>
          <a:ext cx="3360859" cy="371475"/>
        </a:xfrm>
        <a:prstGeom prst="chevron">
          <a:avLst/>
        </a:prstGeom>
        <a:solidFill>
          <a:srgbClr val="7D9E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第二阶段</a:t>
          </a:r>
        </a:p>
      </dsp:txBody>
      <dsp:txXfrm>
        <a:off x="187380" y="0"/>
        <a:ext cx="2989384" cy="371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25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96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22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145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2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0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57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1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14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3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2B0B-7314-4C93-BE49-69DBACB120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7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2B0B-7314-4C93-BE49-69DBACB120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6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57702-FD67-4575-84DC-E6BE46AB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13C09-42C0-465F-BC86-4E37FF4C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A2EDD-D8B3-4CDE-A706-18ABDAC5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11320-5C95-43CC-9934-333E91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15EF5-F3A7-4A86-94FE-67DE063C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5C5B3-1C09-4757-BEBB-113A6F907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85077-1AB5-4382-840E-EA23C9C1F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" y="6339125"/>
            <a:ext cx="1313895" cy="382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1DAB8F-35D9-4D6E-B4FF-AAD399C12A47}"/>
              </a:ext>
            </a:extLst>
          </p:cNvPr>
          <p:cNvSpPr/>
          <p:nvPr userDrawn="1"/>
        </p:nvSpPr>
        <p:spPr>
          <a:xfrm>
            <a:off x="570428" y="393351"/>
            <a:ext cx="97971" cy="510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5A1ACDEA-26CD-43D1-91A3-5826C623242E}"/>
              </a:ext>
            </a:extLst>
          </p:cNvPr>
          <p:cNvGrpSpPr/>
          <p:nvPr userDrawn="1"/>
        </p:nvGrpSpPr>
        <p:grpSpPr>
          <a:xfrm>
            <a:off x="246002" y="7128773"/>
            <a:ext cx="4460537" cy="691252"/>
            <a:chOff x="1101012" y="2911151"/>
            <a:chExt cx="9573211" cy="1483567"/>
          </a:xfrm>
        </p:grpSpPr>
        <p:sp>
          <p:nvSpPr>
            <p:cNvPr id="9" name="椭圆 3">
              <a:extLst>
                <a:ext uri="{FF2B5EF4-FFF2-40B4-BE49-F238E27FC236}">
                  <a16:creationId xmlns:a16="http://schemas.microsoft.com/office/drawing/2014/main" id="{5D1AEEB0-9A5B-49D3-8877-826F9B2A4319}"/>
                </a:ext>
              </a:extLst>
            </p:cNvPr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766916CD-FD51-4DA2-B702-1EBE6AD7D053}"/>
                </a:ext>
              </a:extLst>
            </p:cNvPr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4B481AC6-ED2B-43F2-8342-AE725F6E6073}"/>
                </a:ext>
              </a:extLst>
            </p:cNvPr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013AFCE4-7EE0-4DC1-B40C-96213532C867}"/>
                </a:ext>
              </a:extLst>
            </p:cNvPr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19DAB1C0-F931-41D3-8C9E-5AB6D198B06A}"/>
                </a:ext>
              </a:extLst>
            </p:cNvPr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D25649AF-973E-405A-A2C2-4768160E1406}"/>
                </a:ext>
              </a:extLst>
            </p:cNvPr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D4CCFE95-754D-4399-AF50-C89123CBC3A1}"/>
                </a:ext>
              </a:extLst>
            </p:cNvPr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A1A85CA-3E41-44C4-BA87-BE4FF1A77DA4}"/>
                </a:ext>
              </a:extLst>
            </p:cNvPr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1">
              <a:extLst>
                <a:ext uri="{FF2B5EF4-FFF2-40B4-BE49-F238E27FC236}">
                  <a16:creationId xmlns:a16="http://schemas.microsoft.com/office/drawing/2014/main" id="{FA0DD682-6CEE-40A3-97BF-B29A5640182F}"/>
                </a:ext>
              </a:extLst>
            </p:cNvPr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id="{D3FCB7EA-61F8-4113-9AF7-B88C1C193BA5}"/>
                </a:ext>
              </a:extLst>
            </p:cNvPr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160565FF-9F6D-4ACB-97DA-8CCDE8A1FB50}"/>
                </a:ext>
              </a:extLst>
            </p:cNvPr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4">
            <a:extLst>
              <a:ext uri="{FF2B5EF4-FFF2-40B4-BE49-F238E27FC236}">
                <a16:creationId xmlns:a16="http://schemas.microsoft.com/office/drawing/2014/main" id="{E31C3C78-6EDD-4B01-97A4-8D19B7A218E7}"/>
              </a:ext>
            </a:extLst>
          </p:cNvPr>
          <p:cNvSpPr txBox="1"/>
          <p:nvPr userDrawn="1"/>
        </p:nvSpPr>
        <p:spPr>
          <a:xfrm>
            <a:off x="0" y="7681525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Backgrou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0322C280-E4E9-456B-B239-F6B9A185AAEE}"/>
              </a:ext>
            </a:extLst>
          </p:cNvPr>
          <p:cNvSpPr txBox="1"/>
          <p:nvPr userDrawn="1"/>
        </p:nvSpPr>
        <p:spPr>
          <a:xfrm>
            <a:off x="2133527" y="7681525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9A3352-64EA-4F57-B2B9-0ADE60D7169F}"/>
              </a:ext>
            </a:extLst>
          </p:cNvPr>
          <p:cNvSpPr/>
          <p:nvPr userDrawn="1"/>
        </p:nvSpPr>
        <p:spPr>
          <a:xfrm>
            <a:off x="5089118" y="6900862"/>
            <a:ext cx="1016001" cy="1022466"/>
          </a:xfrm>
          <a:prstGeom prst="rect">
            <a:avLst/>
          </a:prstGeom>
          <a:solidFill>
            <a:srgbClr val="17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0A4959-C1CF-49E8-BD72-73296F8D021F}"/>
              </a:ext>
            </a:extLst>
          </p:cNvPr>
          <p:cNvSpPr/>
          <p:nvPr userDrawn="1"/>
        </p:nvSpPr>
        <p:spPr>
          <a:xfrm>
            <a:off x="6105118" y="6900862"/>
            <a:ext cx="1016001" cy="1022466"/>
          </a:xfrm>
          <a:prstGeom prst="rect">
            <a:avLst/>
          </a:prstGeom>
          <a:solidFill>
            <a:srgbClr val="3052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716151-1CB2-4CFF-98B8-C645B92E1450}"/>
              </a:ext>
            </a:extLst>
          </p:cNvPr>
          <p:cNvSpPr/>
          <p:nvPr userDrawn="1"/>
        </p:nvSpPr>
        <p:spPr>
          <a:xfrm>
            <a:off x="7121118" y="6900862"/>
            <a:ext cx="1016001" cy="1022466"/>
          </a:xfrm>
          <a:prstGeom prst="rect">
            <a:avLst/>
          </a:prstGeom>
          <a:solidFill>
            <a:srgbClr val="4A6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1172D9-8655-4EB9-BC69-4FFDD56BBC33}"/>
              </a:ext>
            </a:extLst>
          </p:cNvPr>
          <p:cNvSpPr/>
          <p:nvPr userDrawn="1"/>
        </p:nvSpPr>
        <p:spPr>
          <a:xfrm>
            <a:off x="8137118" y="6900861"/>
            <a:ext cx="1016001" cy="1022466"/>
          </a:xfrm>
          <a:prstGeom prst="rect">
            <a:avLst/>
          </a:prstGeom>
          <a:solidFill>
            <a:srgbClr val="6484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D49E2-D780-4588-AD38-19C48D2F8799}"/>
              </a:ext>
            </a:extLst>
          </p:cNvPr>
          <p:cNvSpPr/>
          <p:nvPr userDrawn="1"/>
        </p:nvSpPr>
        <p:spPr>
          <a:xfrm>
            <a:off x="9153118" y="6900861"/>
            <a:ext cx="1016001" cy="1022466"/>
          </a:xfrm>
          <a:prstGeom prst="rect">
            <a:avLst/>
          </a:prstGeom>
          <a:solidFill>
            <a:srgbClr val="7D9D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DA5D75-B51B-4E2E-B415-0245D35E988F}"/>
              </a:ext>
            </a:extLst>
          </p:cNvPr>
          <p:cNvSpPr/>
          <p:nvPr userDrawn="1"/>
        </p:nvSpPr>
        <p:spPr>
          <a:xfrm>
            <a:off x="10169118" y="6900861"/>
            <a:ext cx="1016001" cy="1022466"/>
          </a:xfrm>
          <a:prstGeom prst="rect">
            <a:avLst/>
          </a:prstGeom>
          <a:solidFill>
            <a:srgbClr val="97B6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D84679-83EC-4227-B2F8-B0BA47B067DD}"/>
              </a:ext>
            </a:extLst>
          </p:cNvPr>
          <p:cNvSpPr/>
          <p:nvPr userDrawn="1"/>
        </p:nvSpPr>
        <p:spPr>
          <a:xfrm>
            <a:off x="11185118" y="6900861"/>
            <a:ext cx="1016001" cy="1022466"/>
          </a:xfrm>
          <a:prstGeom prst="rect">
            <a:avLst/>
          </a:prstGeom>
          <a:solidFill>
            <a:srgbClr val="B1D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tif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microsoft.com/office/2007/relationships/hdphoto" Target="../media/hdphoto5.wdp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40.jp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9.jpg"/><Relationship Id="rId17" Type="http://schemas.openxmlformats.org/officeDocument/2006/relationships/image" Target="../media/image22.tiff"/><Relationship Id="rId2" Type="http://schemas.openxmlformats.org/officeDocument/2006/relationships/audio" Target="../media/media1.wav"/><Relationship Id="rId16" Type="http://schemas.openxmlformats.org/officeDocument/2006/relationships/image" Target="../media/image43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chart" Target="../charts/chart3.xml"/><Relationship Id="rId5" Type="http://schemas.microsoft.com/office/2007/relationships/media" Target="../media/media3.wav"/><Relationship Id="rId15" Type="http://schemas.openxmlformats.org/officeDocument/2006/relationships/image" Target="../media/image42.jpg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3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54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7.wdp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530783-BEE5-4C43-9622-3D669594510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3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4A2B2B-FB0D-4631-A284-7057656F030C}"/>
              </a:ext>
            </a:extLst>
          </p:cNvPr>
          <p:cNvSpPr txBox="1"/>
          <p:nvPr/>
        </p:nvSpPr>
        <p:spPr>
          <a:xfrm>
            <a:off x="4605315" y="2943880"/>
            <a:ext cx="298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九音科技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0004DD-0904-48E0-ACFB-B02A053D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24606" r="30981" b="31757"/>
          <a:stretch/>
        </p:blipFill>
        <p:spPr>
          <a:xfrm>
            <a:off x="5352991" y="2012854"/>
            <a:ext cx="1486018" cy="12158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4E69F4-47F5-4A78-B90A-2CB987055DEE}"/>
              </a:ext>
            </a:extLst>
          </p:cNvPr>
          <p:cNvSpPr txBox="1"/>
          <p:nvPr/>
        </p:nvSpPr>
        <p:spPr>
          <a:xfrm>
            <a:off x="2776488" y="3898102"/>
            <a:ext cx="663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音频处理领域高端算法芯片领先供应商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9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702D63-F22C-47DA-9E35-C7287388B7BE}"/>
              </a:ext>
            </a:extLst>
          </p:cNvPr>
          <p:cNvSpPr txBox="1"/>
          <p:nvPr/>
        </p:nvSpPr>
        <p:spPr>
          <a:xfrm>
            <a:off x="2434070" y="1009628"/>
            <a:ext cx="3671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输入单信号采样率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48Ksps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+0dB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数字增益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0dB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600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 and 32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B524FC-BB67-41A7-8346-4AEB4E3C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62" y="3557708"/>
            <a:ext cx="4941243" cy="28607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E3288A-322D-4E93-BFEB-2859BA9F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946" y="953360"/>
            <a:ext cx="4740439" cy="286071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CC12D90-53A8-4EF9-82CD-15445D83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946" y="3824996"/>
            <a:ext cx="4750951" cy="2860719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D4042148-97B0-428D-8645-B94C69D90934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0F42C325-8281-4E0B-AB67-6B0189DF9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BF4FB36C-B231-4166-A46E-C66656283567}"/>
              </a:ext>
            </a:extLst>
          </p:cNvPr>
          <p:cNvSpPr txBox="1">
            <a:spLocks/>
          </p:cNvSpPr>
          <p:nvPr/>
        </p:nvSpPr>
        <p:spPr>
          <a:xfrm>
            <a:off x="0" y="10928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频率响应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70BD1C81-B402-4CFF-9E8A-556BA21C10FD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313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391852-002C-49EB-A326-42DDBADB0BE2}"/>
              </a:ext>
            </a:extLst>
          </p:cNvPr>
          <p:cNvSpPr txBox="1"/>
          <p:nvPr/>
        </p:nvSpPr>
        <p:spPr>
          <a:xfrm>
            <a:off x="866109" y="271886"/>
            <a:ext cx="5517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华文新魏" panose="02010800040101010101" pitchFamily="2" charset="-122"/>
                <a:cs typeface="Microsoft Sans Serif" panose="020B0604020202020204" pitchFamily="34" charset="0"/>
                <a:sym typeface="Helvetica Neue"/>
              </a:rPr>
              <a:t>SNC8600</a:t>
            </a:r>
            <a:r>
              <a:rPr kumimoji="0" lang="zh-CN" altLang="en-US" sz="28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Microsoft Sans Serif" panose="020B0604020202020204" pitchFamily="34" charset="0"/>
                <a:sym typeface="Helvetica Neue"/>
              </a:rPr>
              <a:t>单芯片应用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07B94-BBF9-40D2-AB5B-9D1DE095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5" name="直角三角形 8">
            <a:extLst>
              <a:ext uri="{FF2B5EF4-FFF2-40B4-BE49-F238E27FC236}">
                <a16:creationId xmlns:a16="http://schemas.microsoft.com/office/drawing/2014/main" id="{3D78B780-5876-4D52-888A-2A0BA0026913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D6544D-8475-4EAC-9F0D-2AAEC107B9F5}"/>
              </a:ext>
            </a:extLst>
          </p:cNvPr>
          <p:cNvSpPr/>
          <p:nvPr/>
        </p:nvSpPr>
        <p:spPr>
          <a:xfrm>
            <a:off x="-350469" y="1462617"/>
            <a:ext cx="12801600" cy="827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D6102E-8918-49DC-A81A-08B963E878D7}"/>
              </a:ext>
            </a:extLst>
          </p:cNvPr>
          <p:cNvSpPr/>
          <p:nvPr/>
        </p:nvSpPr>
        <p:spPr>
          <a:xfrm>
            <a:off x="-350469" y="4138334"/>
            <a:ext cx="12801600" cy="827627"/>
          </a:xfrm>
          <a:prstGeom prst="rect">
            <a:avLst/>
          </a:prstGeom>
          <a:gradFill>
            <a:gsLst>
              <a:gs pos="0">
                <a:srgbClr val="E8B388"/>
              </a:gs>
              <a:gs pos="100000">
                <a:srgbClr val="D5976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3C311-0692-4F34-A8DA-109DE48D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8" y="984899"/>
            <a:ext cx="1458916" cy="168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C24F9E-28E5-4CB4-953A-2A142D95814D}"/>
              </a:ext>
            </a:extLst>
          </p:cNvPr>
          <p:cNvSpPr txBox="1"/>
          <p:nvPr/>
        </p:nvSpPr>
        <p:spPr>
          <a:xfrm>
            <a:off x="465506" y="2982498"/>
            <a:ext cx="121494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Type-C</a:t>
            </a: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28CC60-2306-498A-A3B3-CF2D17C7C597}"/>
              </a:ext>
            </a:extLst>
          </p:cNvPr>
          <p:cNvSpPr txBox="1"/>
          <p:nvPr/>
        </p:nvSpPr>
        <p:spPr>
          <a:xfrm>
            <a:off x="2338515" y="2998293"/>
            <a:ext cx="1591781" cy="39049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颈挂式蓝牙</a:t>
            </a: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8D43B7-6ABB-4430-9942-2285337E33AF}"/>
              </a:ext>
            </a:extLst>
          </p:cNvPr>
          <p:cNvSpPr txBox="1"/>
          <p:nvPr/>
        </p:nvSpPr>
        <p:spPr>
          <a:xfrm>
            <a:off x="4993630" y="2982498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会议音箱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4775F68-032C-4A3D-90D7-6D401F9D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25" y="874619"/>
            <a:ext cx="1770088" cy="190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81960B6-5D95-44C0-8620-BA9D6A26F5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36" y="877082"/>
            <a:ext cx="1770088" cy="172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CB9EEA6-A0E0-4F5F-8CD9-E8ABC586F6FA}"/>
              </a:ext>
            </a:extLst>
          </p:cNvPr>
          <p:cNvSpPr txBox="1"/>
          <p:nvPr/>
        </p:nvSpPr>
        <p:spPr>
          <a:xfrm>
            <a:off x="7824274" y="2982498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直播声卡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376581-1C9F-4590-8119-B6B6B066865C}"/>
              </a:ext>
            </a:extLst>
          </p:cNvPr>
          <p:cNvSpPr txBox="1"/>
          <p:nvPr/>
        </p:nvSpPr>
        <p:spPr>
          <a:xfrm>
            <a:off x="10187582" y="2982498"/>
            <a:ext cx="117820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鹅颈麦克风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D66B3FF-F06E-4E89-87E8-F3F20453E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0" t="16001" r="30138" b="24912"/>
          <a:stretch/>
        </p:blipFill>
        <p:spPr bwMode="auto">
          <a:xfrm>
            <a:off x="344318" y="3751635"/>
            <a:ext cx="1458916" cy="168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F5D9E27-7FFE-4056-A0C8-BDF8A8AD2148}"/>
              </a:ext>
            </a:extLst>
          </p:cNvPr>
          <p:cNvSpPr txBox="1"/>
          <p:nvPr/>
        </p:nvSpPr>
        <p:spPr>
          <a:xfrm>
            <a:off x="465506" y="5828065"/>
            <a:ext cx="117820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智能麦克风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878E5489-35D3-410C-A8B3-20EE5A01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33" y="3839423"/>
            <a:ext cx="1458916" cy="157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F4AC6AE-2A42-462B-BE08-A3BF993BA78C}"/>
              </a:ext>
            </a:extLst>
          </p:cNvPr>
          <p:cNvSpPr txBox="1"/>
          <p:nvPr/>
        </p:nvSpPr>
        <p:spPr>
          <a:xfrm>
            <a:off x="2591082" y="5823363"/>
            <a:ext cx="764632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录音器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157B19-3EDE-4116-9CA1-7EF7362F8B3F}"/>
              </a:ext>
            </a:extLst>
          </p:cNvPr>
          <p:cNvSpPr txBox="1"/>
          <p:nvPr/>
        </p:nvSpPr>
        <p:spPr>
          <a:xfrm>
            <a:off x="5097024" y="5823364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话务耳机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9B57255-0F00-4B3E-AE77-5F0E89F67FCF}"/>
              </a:ext>
            </a:extLst>
          </p:cNvPr>
          <p:cNvSpPr txBox="1"/>
          <p:nvPr/>
        </p:nvSpPr>
        <p:spPr>
          <a:xfrm>
            <a:off x="7880286" y="5823364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游戏耳机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279EB6-F022-4B6C-AD25-03851284BB92}"/>
              </a:ext>
            </a:extLst>
          </p:cNvPr>
          <p:cNvSpPr txBox="1"/>
          <p:nvPr/>
        </p:nvSpPr>
        <p:spPr>
          <a:xfrm>
            <a:off x="10187582" y="5823363"/>
            <a:ext cx="117820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无线麦克风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3561FF-81D5-4DC7-AAB1-F5E989A2A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722" y="3839423"/>
            <a:ext cx="1384994" cy="161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18D11C-4EAF-4B79-9020-71D8EDEDDE4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4999" y="706824"/>
            <a:ext cx="1774594" cy="204245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EDCD598-BCBB-4850-A9BD-C09F49D3F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182" y="983347"/>
            <a:ext cx="1500574" cy="16216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0E8B24-C564-4C55-8AF9-27E04A7A8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3056" y="3643323"/>
            <a:ext cx="1795306" cy="17513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1988CA-41EA-4D5D-A7A7-0C58CAD4A4B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169" y="3600018"/>
            <a:ext cx="1988973" cy="19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60C44-5230-41FD-971B-87A29098A9EA}"/>
              </a:ext>
            </a:extLst>
          </p:cNvPr>
          <p:cNvSpPr txBox="1"/>
          <p:nvPr/>
        </p:nvSpPr>
        <p:spPr>
          <a:xfrm>
            <a:off x="1258491" y="5830073"/>
            <a:ext cx="178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525386"/>
            <a:ext cx="3159294" cy="533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耳道拾音技术（国际专利）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超强通话降噪（环境噪声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风噪）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白噪     清晰通话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15m/s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）强风  清晰通话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类“腹语”通话（窃窃私语）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高品质音乐播放增强效果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低音增强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响度（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Loudness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3" y="1252326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F326B1-C483-4841-BDC0-87837C2A03D9}"/>
              </a:ext>
            </a:extLst>
          </p:cNvPr>
          <p:cNvGraphicFramePr>
            <a:graphicFrameLocks noGrp="1"/>
          </p:cNvGraphicFramePr>
          <p:nvPr/>
        </p:nvGraphicFramePr>
        <p:xfrm>
          <a:off x="7697804" y="1808569"/>
          <a:ext cx="3837345" cy="424797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75175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462170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552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无麦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单麦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双麦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三麦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566333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产品形态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单耳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>
                          <a:effectLst/>
                        </a:rPr>
                        <a:t>TWS / </a:t>
                      </a:r>
                      <a:r>
                        <a:rPr lang="zh-CN" altLang="en-US" sz="1400" u="none" strike="noStrike" dirty="0">
                          <a:effectLst/>
                        </a:rPr>
                        <a:t>颈挂式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耳机类型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入耳式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全场景、全天候</a:t>
                      </a:r>
                      <a:endParaRPr lang="en-US" altLang="zh-CN" sz="1400" u="none" strike="noStrike" dirty="0">
                        <a:effectLst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3016022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麦克风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</a:rPr>
                        <a:t>AMIC/DMIC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980486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通话降噪深度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257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3891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013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135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102F8D6-0EA1-4B2F-B59C-E784FB3E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20" y="1345047"/>
            <a:ext cx="1948372" cy="24313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5D5700-BE85-4CC5-AA46-2C20F947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84" y="3759756"/>
            <a:ext cx="2311827" cy="18488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AD0015-A91B-4B34-B6A9-62E1FBFD4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64"/>
          <a:stretch/>
        </p:blipFill>
        <p:spPr>
          <a:xfrm>
            <a:off x="4377529" y="2113170"/>
            <a:ext cx="2410354" cy="149183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89946297-6A56-4F36-9C0C-27CA5ED057FD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4D7B9E3F-02E5-4F4B-8902-B88F7A37A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66D94066-0078-4154-92ED-3A2901CA4932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90261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0CF0A0D-391E-477E-9765-5BE9EA9DD9CE}"/>
              </a:ext>
            </a:extLst>
          </p:cNvPr>
          <p:cNvGraphicFramePr>
            <a:graphicFrameLocks/>
          </p:cNvGraphicFramePr>
          <p:nvPr/>
        </p:nvGraphicFramePr>
        <p:xfrm>
          <a:off x="374787" y="1224377"/>
          <a:ext cx="6274491" cy="3268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13F4ED-49FF-4359-9D7C-6E4F2A73C1B8}"/>
              </a:ext>
            </a:extLst>
          </p:cNvPr>
          <p:cNvGraphicFramePr>
            <a:graphicFrameLocks noGrp="1"/>
          </p:cNvGraphicFramePr>
          <p:nvPr/>
        </p:nvGraphicFramePr>
        <p:xfrm>
          <a:off x="697808" y="4939539"/>
          <a:ext cx="5802382" cy="11531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0322">
                  <a:extLst>
                    <a:ext uri="{9D8B030D-6E8A-4147-A177-3AD203B41FA5}">
                      <a16:colId xmlns:a16="http://schemas.microsoft.com/office/drawing/2014/main" val="1962606252"/>
                    </a:ext>
                  </a:extLst>
                </a:gridCol>
                <a:gridCol w="1321158">
                  <a:extLst>
                    <a:ext uri="{9D8B030D-6E8A-4147-A177-3AD203B41FA5}">
                      <a16:colId xmlns:a16="http://schemas.microsoft.com/office/drawing/2014/main" val="716124198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1505934433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393580172"/>
                    </a:ext>
                  </a:extLst>
                </a:gridCol>
              </a:tblGrid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20-1KHz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20-2KHz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20-4KHz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1309791"/>
                  </a:ext>
                </a:extLst>
              </a:tr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90dB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15.59dB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9.47dB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7.15dB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558014"/>
                  </a:ext>
                </a:extLst>
              </a:tr>
              <a:tr h="437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20.68dB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14.11dB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10.69dB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928547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B2E64E85-2E18-42C8-9CA3-51C8D16E0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1685708"/>
            <a:ext cx="2636124" cy="1477971"/>
          </a:xfrm>
          <a:prstGeom prst="rect">
            <a:avLst/>
          </a:prstGeom>
        </p:spPr>
      </p:pic>
      <p:pic>
        <p:nvPicPr>
          <p:cNvPr id="6" name="图片 5" descr="图片包含 灯光, 交通, 绿色, 亮&#10;&#10;描述已自动生成">
            <a:extLst>
              <a:ext uri="{FF2B5EF4-FFF2-40B4-BE49-F238E27FC236}">
                <a16:creationId xmlns:a16="http://schemas.microsoft.com/office/drawing/2014/main" id="{BC361E52-9038-41BC-B401-0271AD302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7" y="1685709"/>
            <a:ext cx="2636124" cy="1477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FBEC67-BBAE-4A84-9565-6FA9EBCDFE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3429000"/>
            <a:ext cx="2636124" cy="1477971"/>
          </a:xfrm>
          <a:prstGeom prst="rect">
            <a:avLst/>
          </a:prstGeom>
        </p:spPr>
      </p:pic>
      <p:pic>
        <p:nvPicPr>
          <p:cNvPr id="9" name="图片 8" descr="绿色的灯光&#10;&#10;描述已自动生成">
            <a:extLst>
              <a:ext uri="{FF2B5EF4-FFF2-40B4-BE49-F238E27FC236}">
                <a16:creationId xmlns:a16="http://schemas.microsoft.com/office/drawing/2014/main" id="{86E87D31-F725-4001-8327-5D3D854CA5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6" y="3428999"/>
            <a:ext cx="2636123" cy="1477969"/>
          </a:xfrm>
          <a:prstGeom prst="rect">
            <a:avLst/>
          </a:prstGeom>
        </p:spPr>
      </p:pic>
      <p:pic>
        <p:nvPicPr>
          <p:cNvPr id="10" name="九音白噪声100db">
            <a:hlinkClick r:id="" action="ppaction://media"/>
            <a:extLst>
              <a:ext uri="{FF2B5EF4-FFF2-40B4-BE49-F238E27FC236}">
                <a16:creationId xmlns:a16="http://schemas.microsoft.com/office/drawing/2014/main" id="{36F8C81F-D300-4CDB-8687-0263EA45D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27353" y="2048096"/>
            <a:ext cx="402873" cy="402874"/>
          </a:xfrm>
          <a:prstGeom prst="rect">
            <a:avLst/>
          </a:prstGeom>
        </p:spPr>
      </p:pic>
      <p:pic>
        <p:nvPicPr>
          <p:cNvPr id="11" name="苹果白噪声100db">
            <a:hlinkClick r:id="" action="ppaction://media"/>
            <a:extLst>
              <a:ext uri="{FF2B5EF4-FFF2-40B4-BE49-F238E27FC236}">
                <a16:creationId xmlns:a16="http://schemas.microsoft.com/office/drawing/2014/main" id="{EB2917DB-5C5B-407C-B0B2-8654F08DDE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98004" y="2048096"/>
            <a:ext cx="402874" cy="402874"/>
          </a:xfrm>
          <a:prstGeom prst="rect">
            <a:avLst/>
          </a:prstGeom>
        </p:spPr>
      </p:pic>
      <p:pic>
        <p:nvPicPr>
          <p:cNvPr id="12" name="华为白噪声100db">
            <a:hlinkClick r:id="" action="ppaction://media"/>
            <a:extLst>
              <a:ext uri="{FF2B5EF4-FFF2-40B4-BE49-F238E27FC236}">
                <a16:creationId xmlns:a16="http://schemas.microsoft.com/office/drawing/2014/main" id="{022C1139-AC31-43F6-A007-1CC1FDADD3A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734499" y="3831199"/>
            <a:ext cx="404941" cy="404940"/>
          </a:xfrm>
          <a:prstGeom prst="rect">
            <a:avLst/>
          </a:prstGeom>
        </p:spPr>
      </p:pic>
      <p:pic>
        <p:nvPicPr>
          <p:cNvPr id="14" name="VIVO白噪声100db">
            <a:hlinkClick r:id="" action="ppaction://media"/>
            <a:extLst>
              <a:ext uri="{FF2B5EF4-FFF2-40B4-BE49-F238E27FC236}">
                <a16:creationId xmlns:a16="http://schemas.microsoft.com/office/drawing/2014/main" id="{02907A2E-E81E-40E6-99C6-0F5702401A3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715517" y="3811343"/>
            <a:ext cx="404940" cy="4049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93060B-690B-4FF1-85A1-F63E230A2128}"/>
              </a:ext>
            </a:extLst>
          </p:cNvPr>
          <p:cNvSpPr txBox="1"/>
          <p:nvPr/>
        </p:nvSpPr>
        <p:spPr>
          <a:xfrm>
            <a:off x="8643070" y="1234389"/>
            <a:ext cx="5517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白噪声</a:t>
            </a:r>
            <a:r>
              <a:rPr lang="en-US" altLang="zh-CN" sz="16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F00198-9732-4250-BF08-28C6CC244A13}"/>
              </a:ext>
            </a:extLst>
          </p:cNvPr>
          <p:cNvSpPr txBox="1"/>
          <p:nvPr/>
        </p:nvSpPr>
        <p:spPr>
          <a:xfrm>
            <a:off x="7734499" y="3121222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AEAFAA-A29C-49ED-AE18-59D5D3E5D5B5}"/>
              </a:ext>
            </a:extLst>
          </p:cNvPr>
          <p:cNvSpPr txBox="1"/>
          <p:nvPr/>
        </p:nvSpPr>
        <p:spPr>
          <a:xfrm>
            <a:off x="10558314" y="3158506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19CFCF-FB87-4F18-8ABA-F47C0A826FE8}"/>
              </a:ext>
            </a:extLst>
          </p:cNvPr>
          <p:cNvSpPr txBox="1"/>
          <p:nvPr/>
        </p:nvSpPr>
        <p:spPr>
          <a:xfrm>
            <a:off x="7703076" y="4934609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81BDC9-B4FD-46FB-A6CF-0E78A47C9917}"/>
              </a:ext>
            </a:extLst>
          </p:cNvPr>
          <p:cNvSpPr txBox="1"/>
          <p:nvPr/>
        </p:nvSpPr>
        <p:spPr>
          <a:xfrm>
            <a:off x="10539768" y="4944533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D6B3AA7D-7F96-4629-B670-9F83FED0DC9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E69902BE-9071-4F7A-AE30-76615F384E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4294B27C-3301-466B-AABA-59C2A1AA8D48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47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AADB8B-229F-496C-87AA-ABB971B9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6" y="2302019"/>
            <a:ext cx="3032244" cy="27250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689656"/>
            <a:ext cx="3159294" cy="444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动态低频增强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动态调整低频增强可带来身临其境 的震撼影院效果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直通模式：无损放大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智能适配不同耳机音频特性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FD71A-2405-41A2-AB52-3C2688357DC1}"/>
              </a:ext>
            </a:extLst>
          </p:cNvPr>
          <p:cNvSpPr txBox="1"/>
          <p:nvPr/>
        </p:nvSpPr>
        <p:spPr>
          <a:xfrm>
            <a:off x="1307915" y="5435434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8EB817-43F2-49E3-A3E1-68BD04E88E88}"/>
              </a:ext>
            </a:extLst>
          </p:cNvPr>
          <p:cNvGraphicFramePr>
            <a:graphicFrameLocks noGrp="1"/>
          </p:cNvGraphicFramePr>
          <p:nvPr/>
        </p:nvGraphicFramePr>
        <p:xfrm>
          <a:off x="7633252" y="1689656"/>
          <a:ext cx="4266789" cy="470226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11965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954824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Dongle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3.5mm Audio Jack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Type-C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11" name="图片 10" descr="电子设备&#10;&#10;中度可信度描述已自动生成">
            <a:extLst>
              <a:ext uri="{FF2B5EF4-FFF2-40B4-BE49-F238E27FC236}">
                <a16:creationId xmlns:a16="http://schemas.microsoft.com/office/drawing/2014/main" id="{0D1DB46E-336D-4D64-BB2C-F510D6512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8654650">
            <a:off x="625444" y="2085825"/>
            <a:ext cx="1790871" cy="52078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569845C-40A1-4874-9AC4-1B4CC30A596E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839ED510-51C7-4770-B931-E70ACD07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6A4000D5-2A4B-47B4-A1FF-0FE3AAF93061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109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便携式扬声器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622621"/>
            <a:ext cx="3159294" cy="4314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FD71A-2405-41A2-AB52-3C2688357DC1}"/>
              </a:ext>
            </a:extLst>
          </p:cNvPr>
          <p:cNvSpPr txBox="1"/>
          <p:nvPr/>
        </p:nvSpPr>
        <p:spPr>
          <a:xfrm>
            <a:off x="1307915" y="5435434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2D84E7-0B0C-4C3D-941E-57E03A67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566"/>
            <a:ext cx="3677478" cy="3677478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8EB817-43F2-49E3-A3E1-68BD04E88E88}"/>
              </a:ext>
            </a:extLst>
          </p:cNvPr>
          <p:cNvGraphicFramePr>
            <a:graphicFrameLocks noGrp="1"/>
          </p:cNvGraphicFramePr>
          <p:nvPr/>
        </p:nvGraphicFramePr>
        <p:xfrm>
          <a:off x="8001001" y="1689655"/>
          <a:ext cx="3779667" cy="472002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69632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4853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具有麦克风拾音功能的扬声器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474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或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4726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米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47953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使用人数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个人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47758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Type-C / </a:t>
                      </a: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Lighting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31962"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喜马拉雅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蜻蜓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豆瓣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  <a:tr h="417250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商务人士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4487556"/>
                  </a:ext>
                </a:extLst>
              </a:tr>
              <a:tr h="479394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教师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学生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941317"/>
                  </a:ext>
                </a:extLst>
              </a:tr>
              <a:tr h="426128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行业精英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高效能人士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0590371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AE69F5ED-328A-449E-92DD-62B671FD2FDD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8F11B666-DF21-46EB-8963-B3F2158D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B279B46-6713-4598-BFBF-7F5E333621A7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470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3609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会议音箱</a:t>
            </a:r>
          </a:p>
        </p:txBody>
      </p:sp>
      <p:pic>
        <p:nvPicPr>
          <p:cNvPr id="4" name="图片 3" descr="黑色的照相机&#10;&#10;中度可信度描述已自动生成">
            <a:extLst>
              <a:ext uri="{FF2B5EF4-FFF2-40B4-BE49-F238E27FC236}">
                <a16:creationId xmlns:a16="http://schemas.microsoft.com/office/drawing/2014/main" id="{0696A12E-0FB1-471B-A2DC-8A0F26921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295" t="18205" r="12108" b="21459"/>
          <a:stretch/>
        </p:blipFill>
        <p:spPr>
          <a:xfrm>
            <a:off x="1137354" y="3733116"/>
            <a:ext cx="1255521" cy="1229669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B00085-58EE-48DB-9E61-4C837DA3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419" y="2134091"/>
            <a:ext cx="1790569" cy="12296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B60C44-5230-41FD-971B-87A29098A9EA}"/>
              </a:ext>
            </a:extLst>
          </p:cNvPr>
          <p:cNvSpPr txBox="1"/>
          <p:nvPr/>
        </p:nvSpPr>
        <p:spPr>
          <a:xfrm>
            <a:off x="1297976" y="5332142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877818"/>
            <a:ext cx="3045515" cy="434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宽频语音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高清语音实现优质高清通话效果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5EFB22C-2E31-4B23-87C5-D5C6FBCD8798}"/>
              </a:ext>
            </a:extLst>
          </p:cNvPr>
          <p:cNvGraphicFramePr>
            <a:graphicFrameLocks noGrp="1"/>
          </p:cNvGraphicFramePr>
          <p:nvPr/>
        </p:nvGraphicFramePr>
        <p:xfrm>
          <a:off x="7721665" y="2144220"/>
          <a:ext cx="4248047" cy="407504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34020">
                  <a:extLst>
                    <a:ext uri="{9D8B030D-6E8A-4147-A177-3AD203B41FA5}">
                      <a16:colId xmlns:a16="http://schemas.microsoft.com/office/drawing/2014/main" val="1797702568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256334293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4085083945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1893322374"/>
                    </a:ext>
                  </a:extLst>
                </a:gridCol>
              </a:tblGrid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4DMIC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6DMIC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63246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2-4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4-8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8-12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013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会议室大小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㎡左右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15-20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40㎡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9297691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蓝牙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5.1+USB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BT5.1+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u="none" strike="noStrike" dirty="0">
                          <a:effectLst/>
                        </a:rPr>
                        <a:t>蓝牙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57580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3W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744741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拾音距离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423119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通话时间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小时（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2600</a:t>
                      </a:r>
                      <a:r>
                        <a:rPr lang="en-US" sz="1400" b="0" u="none" strike="noStrike" dirty="0">
                          <a:effectLst/>
                        </a:rPr>
                        <a:t>mA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电池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03845"/>
                  </a:ext>
                </a:extLst>
              </a:tr>
              <a:tr h="73141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会议软件支持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SKYPE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ZOOM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、微信、钉钉、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QQ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31437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系统支持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Windows 7/10、Android、IOS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550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475735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3" y="1505550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A7DC001-D89B-46FD-B7DC-FACADD51FE62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B294B829-9EED-4BD6-A92C-91B00AAFE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1D62C618-A9E6-41D3-A4E6-CEC7E13A4582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7846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话务耳机参考设计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3297CA-B6DC-46E1-942A-D64A0405B2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4044" r="19543" b="30342"/>
          <a:stretch/>
        </p:blipFill>
        <p:spPr>
          <a:xfrm>
            <a:off x="402845" y="1696905"/>
            <a:ext cx="2197483" cy="23237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E7FB09-0FC0-4138-B21B-7E8B5BAC9B99}"/>
              </a:ext>
            </a:extLst>
          </p:cNvPr>
          <p:cNvSpPr txBox="1"/>
          <p:nvPr/>
        </p:nvSpPr>
        <p:spPr>
          <a:xfrm>
            <a:off x="3137647" y="2366417"/>
            <a:ext cx="3385701" cy="174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采用单一指向性驻极体麦克风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、通话降噪效果极差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、通话音质差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给话务人员的工作带来更多的不便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F8CF49-07E8-42BC-BDE1-9BCBC52C75B7}"/>
              </a:ext>
            </a:extLst>
          </p:cNvPr>
          <p:cNvSpPr txBox="1"/>
          <p:nvPr/>
        </p:nvSpPr>
        <p:spPr>
          <a:xfrm>
            <a:off x="3137647" y="1756193"/>
            <a:ext cx="6620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市场现有产品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B3DC35-11CC-4E2C-902D-622445E323B7}"/>
              </a:ext>
            </a:extLst>
          </p:cNvPr>
          <p:cNvSpPr txBox="1"/>
          <p:nvPr/>
        </p:nvSpPr>
        <p:spPr>
          <a:xfrm>
            <a:off x="6929718" y="779425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超强通话降噪技术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DE4A04-E5BE-41B7-8C14-583CDE0B621E}"/>
              </a:ext>
            </a:extLst>
          </p:cNvPr>
          <p:cNvSpPr txBox="1"/>
          <p:nvPr/>
        </p:nvSpPr>
        <p:spPr>
          <a:xfrm>
            <a:off x="6929718" y="2165765"/>
            <a:ext cx="308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宽频语音  语音频响全覆盖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FA124D-9F71-4352-BE61-3411EDCFA72E}"/>
              </a:ext>
            </a:extLst>
          </p:cNvPr>
          <p:cNvSpPr txBox="1"/>
          <p:nvPr/>
        </p:nvSpPr>
        <p:spPr>
          <a:xfrm>
            <a:off x="6947938" y="4932948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0C0607-ED43-45CB-B3FA-42B9B3AC3430}"/>
              </a:ext>
            </a:extLst>
          </p:cNvPr>
          <p:cNvSpPr txBox="1"/>
          <p:nvPr/>
        </p:nvSpPr>
        <p:spPr>
          <a:xfrm>
            <a:off x="6929718" y="5325149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Microsoft Skype for Business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Avaya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Lync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3A4D83-9CBC-4EF9-B4C6-94DE838D5FC7}"/>
              </a:ext>
            </a:extLst>
          </p:cNvPr>
          <p:cNvSpPr txBox="1"/>
          <p:nvPr/>
        </p:nvSpPr>
        <p:spPr>
          <a:xfrm>
            <a:off x="6949253" y="2566405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支持高达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6.8K 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宽带语音，在使用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IP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电话和软电话系统时可获得更自然更清晰的语音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5D2CE8-D73F-41E2-9400-DDEDAEBE2A70}"/>
              </a:ext>
            </a:extLst>
          </p:cNvPr>
          <p:cNvSpPr txBox="1"/>
          <p:nvPr/>
        </p:nvSpPr>
        <p:spPr>
          <a:xfrm>
            <a:off x="6929718" y="1122897"/>
            <a:ext cx="446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/3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麦的通话降噪方案，过滤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98%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的环境噪声及周围人声，并能清晰捕捉话务员的声音，保证与远端进行高品质的语音对话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A4CF05-4C92-4EB0-9055-714A51386064}"/>
              </a:ext>
            </a:extLst>
          </p:cNvPr>
          <p:cNvSpPr txBox="1"/>
          <p:nvPr/>
        </p:nvSpPr>
        <p:spPr>
          <a:xfrm>
            <a:off x="6949253" y="3398437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动态音效增强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E687E3-4C2C-4604-B353-7C9C1EB7B36D}"/>
              </a:ext>
            </a:extLst>
          </p:cNvPr>
          <p:cNvSpPr txBox="1"/>
          <p:nvPr/>
        </p:nvSpPr>
        <p:spPr>
          <a:xfrm>
            <a:off x="6947938" y="3884646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区别于传统的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EQ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音效调节，采用独家动态增强算法，支持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20-20KHz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全频段多媒体播放，提供高音质的音乐输出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736134-A962-4A4E-9D17-7FE5404232AF}"/>
              </a:ext>
            </a:extLst>
          </p:cNvPr>
          <p:cNvSpPr txBox="1"/>
          <p:nvPr/>
        </p:nvSpPr>
        <p:spPr>
          <a:xfrm>
            <a:off x="8337708" y="187512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</p:spTree>
    <p:extLst>
      <p:ext uri="{BB962C8B-B14F-4D97-AF65-F5344CB8AC3E}">
        <p14:creationId xmlns:p14="http://schemas.microsoft.com/office/powerpoint/2010/main" val="12391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18</a:t>
            </a:fld>
            <a:endParaRPr lang="en-US">
              <a:latin typeface="Times" pitchFamily="2" charset="0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C9054B1E-EF04-4BAE-BCD3-AF3EB5100DD1}"/>
              </a:ext>
            </a:extLst>
          </p:cNvPr>
          <p:cNvSpPr/>
          <p:nvPr/>
        </p:nvSpPr>
        <p:spPr>
          <a:xfrm>
            <a:off x="7780955" y="1676908"/>
            <a:ext cx="3563270" cy="1404449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iṣḷídé">
            <a:extLst>
              <a:ext uri="{FF2B5EF4-FFF2-40B4-BE49-F238E27FC236}">
                <a16:creationId xmlns:a16="http://schemas.microsoft.com/office/drawing/2014/main" id="{64E342E0-15ED-4E4A-AFE4-B77EBF6D33D0}"/>
              </a:ext>
            </a:extLst>
          </p:cNvPr>
          <p:cNvSpPr/>
          <p:nvPr/>
        </p:nvSpPr>
        <p:spPr>
          <a:xfrm flipH="1">
            <a:off x="626146" y="1561287"/>
            <a:ext cx="2051732" cy="20517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Times" pitchFamily="2" charset="0"/>
            </a:endParaRPr>
          </a:p>
        </p:txBody>
      </p:sp>
      <p:sp>
        <p:nvSpPr>
          <p:cNvPr id="119" name="íṩľíḍè">
            <a:extLst>
              <a:ext uri="{FF2B5EF4-FFF2-40B4-BE49-F238E27FC236}">
                <a16:creationId xmlns:a16="http://schemas.microsoft.com/office/drawing/2014/main" id="{B1F683AB-A624-407C-8B1E-076561FE6F4D}"/>
              </a:ext>
            </a:extLst>
          </p:cNvPr>
          <p:cNvSpPr/>
          <p:nvPr/>
        </p:nvSpPr>
        <p:spPr>
          <a:xfrm>
            <a:off x="626145" y="3896655"/>
            <a:ext cx="2051732" cy="20517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Times" pitchFamily="2" charset="0"/>
            </a:endParaRPr>
          </a:p>
        </p:txBody>
      </p:sp>
      <p:sp>
        <p:nvSpPr>
          <p:cNvPr id="120" name="ïs1îďé">
            <a:extLst>
              <a:ext uri="{FF2B5EF4-FFF2-40B4-BE49-F238E27FC236}">
                <a16:creationId xmlns:a16="http://schemas.microsoft.com/office/drawing/2014/main" id="{5B0408D4-E6E5-4963-97B1-28D4BE122735}"/>
              </a:ext>
            </a:extLst>
          </p:cNvPr>
          <p:cNvSpPr/>
          <p:nvPr/>
        </p:nvSpPr>
        <p:spPr bwMode="auto">
          <a:xfrm flipH="1">
            <a:off x="891085" y="2626356"/>
            <a:ext cx="1553247" cy="608838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1200" b="1" kern="0" dirty="0">
                <a:solidFill>
                  <a:schemeClr val="bg1"/>
                </a:solidFill>
                <a:latin typeface="Times" pitchFamily="2" charset="0"/>
              </a:rPr>
              <a:t>芯片</a:t>
            </a:r>
            <a:r>
              <a:rPr lang="en-US" altLang="zh-CN" sz="1200" b="1" kern="0" dirty="0">
                <a:solidFill>
                  <a:schemeClr val="bg1"/>
                </a:solidFill>
                <a:latin typeface="Times" pitchFamily="2" charset="0"/>
              </a:rPr>
              <a:t>SNC1600</a:t>
            </a:r>
          </a:p>
          <a:p>
            <a:pPr algn="ctr" defTabSz="914400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152nm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工艺</a:t>
            </a:r>
            <a:endParaRPr lang="en-US" altLang="zh-CN" sz="1000" b="1" kern="0" dirty="0">
              <a:solidFill>
                <a:schemeClr val="bg1"/>
              </a:solidFill>
              <a:latin typeface="Times" pitchFamily="2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2020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年</a:t>
            </a: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4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月 </a:t>
            </a: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Full mask</a:t>
            </a:r>
          </a:p>
          <a:p>
            <a:pPr algn="ctr" defTabSz="914400">
              <a:lnSpc>
                <a:spcPct val="150000"/>
              </a:lnSpc>
            </a:pP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一次流片成功</a:t>
            </a:r>
          </a:p>
        </p:txBody>
      </p:sp>
      <p:sp>
        <p:nvSpPr>
          <p:cNvPr id="121" name="îśļiḑe">
            <a:extLst>
              <a:ext uri="{FF2B5EF4-FFF2-40B4-BE49-F238E27FC236}">
                <a16:creationId xmlns:a16="http://schemas.microsoft.com/office/drawing/2014/main" id="{E0D4D7D0-2F0B-4E40-9A89-2F6823353468}"/>
              </a:ext>
            </a:extLst>
          </p:cNvPr>
          <p:cNvSpPr/>
          <p:nvPr/>
        </p:nvSpPr>
        <p:spPr bwMode="auto">
          <a:xfrm>
            <a:off x="901794" y="5033461"/>
            <a:ext cx="1527642" cy="505875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square" lIns="91440" tIns="45720" rIns="91440" bIns="4572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150000"/>
              </a:lnSpc>
            </a:pPr>
            <a:r>
              <a:rPr lang="zh-CN" altLang="en-US" sz="1200" b="1" kern="0" dirty="0">
                <a:solidFill>
                  <a:schemeClr val="bg1"/>
                </a:solidFill>
                <a:latin typeface="Times" pitchFamily="2" charset="0"/>
              </a:rPr>
              <a:t>芯片</a:t>
            </a:r>
            <a:r>
              <a:rPr lang="en-US" altLang="zh-CN" sz="1200" b="1" kern="0" dirty="0">
                <a:solidFill>
                  <a:schemeClr val="bg1"/>
                </a:solidFill>
                <a:latin typeface="Times" pitchFamily="2" charset="0"/>
              </a:rPr>
              <a:t>SNC8600</a:t>
            </a:r>
          </a:p>
          <a:p>
            <a:pPr algn="ctr" defTabSz="914400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40nm 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工艺</a:t>
            </a:r>
            <a:endParaRPr lang="en-US" altLang="zh-CN" sz="1000" b="1" kern="0" dirty="0">
              <a:solidFill>
                <a:schemeClr val="bg1"/>
              </a:solidFill>
              <a:latin typeface="Times" pitchFamily="2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2020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年</a:t>
            </a: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4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月 </a:t>
            </a: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MPW 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流片</a:t>
            </a:r>
            <a:endParaRPr lang="en-US" altLang="zh-CN" sz="1000" b="1" kern="0" dirty="0">
              <a:solidFill>
                <a:schemeClr val="bg1"/>
              </a:solidFill>
              <a:latin typeface="Times" pitchFamily="2" charset="0"/>
            </a:endParaRPr>
          </a:p>
          <a:p>
            <a:pPr algn="ctr" defTabSz="914400">
              <a:lnSpc>
                <a:spcPct val="150000"/>
              </a:lnSpc>
            </a:pP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8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月 </a:t>
            </a:r>
            <a:r>
              <a:rPr lang="en-US" altLang="zh-CN" sz="1000" b="1" kern="0" dirty="0">
                <a:solidFill>
                  <a:schemeClr val="bg1"/>
                </a:solidFill>
                <a:latin typeface="Times" pitchFamily="2" charset="0"/>
              </a:rPr>
              <a:t>Full mask </a:t>
            </a:r>
            <a:r>
              <a:rPr lang="zh-CN" altLang="en-US" sz="1000" b="1" kern="0" dirty="0">
                <a:solidFill>
                  <a:schemeClr val="bg1"/>
                </a:solidFill>
                <a:latin typeface="Times" pitchFamily="2" charset="0"/>
              </a:rPr>
              <a:t>流片</a:t>
            </a:r>
            <a:endParaRPr lang="en-US" altLang="zh-CN" sz="1000" b="1" kern="0" dirty="0">
              <a:solidFill>
                <a:schemeClr val="bg1"/>
              </a:solidFill>
              <a:latin typeface="Times" pitchFamily="2" charset="0"/>
            </a:endParaRPr>
          </a:p>
        </p:txBody>
      </p:sp>
      <p:sp>
        <p:nvSpPr>
          <p:cNvPr id="122" name="íṧlíḋê">
            <a:extLst>
              <a:ext uri="{FF2B5EF4-FFF2-40B4-BE49-F238E27FC236}">
                <a16:creationId xmlns:a16="http://schemas.microsoft.com/office/drawing/2014/main" id="{C18B7C9C-A97C-410B-8DB2-464C4A879398}"/>
              </a:ext>
            </a:extLst>
          </p:cNvPr>
          <p:cNvSpPr/>
          <p:nvPr/>
        </p:nvSpPr>
        <p:spPr>
          <a:xfrm flipH="1">
            <a:off x="1062651" y="1632398"/>
            <a:ext cx="4806065" cy="4200718"/>
          </a:xfrm>
          <a:prstGeom prst="arc">
            <a:avLst>
              <a:gd name="adj1" fmla="val 8351702"/>
              <a:gd name="adj2" fmla="val 12972666"/>
            </a:avLst>
          </a:prstGeom>
          <a:ln w="762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Times" pitchFamily="2" charset="0"/>
            </a:endParaRPr>
          </a:p>
        </p:txBody>
      </p:sp>
      <p:sp>
        <p:nvSpPr>
          <p:cNvPr id="123" name="ïṡlîḓè">
            <a:extLst>
              <a:ext uri="{FF2B5EF4-FFF2-40B4-BE49-F238E27FC236}">
                <a16:creationId xmlns:a16="http://schemas.microsoft.com/office/drawing/2014/main" id="{FAF22FB1-591A-439C-98F0-8B8D989D842A}"/>
              </a:ext>
            </a:extLst>
          </p:cNvPr>
          <p:cNvSpPr/>
          <p:nvPr/>
        </p:nvSpPr>
        <p:spPr bwMode="auto">
          <a:xfrm>
            <a:off x="6112218" y="5039543"/>
            <a:ext cx="2032570" cy="41714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1400" b="1" kern="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会议音箱</a:t>
            </a:r>
          </a:p>
        </p:txBody>
      </p:sp>
      <p:sp>
        <p:nvSpPr>
          <p:cNvPr id="124" name="îş1ïḑè">
            <a:extLst>
              <a:ext uri="{FF2B5EF4-FFF2-40B4-BE49-F238E27FC236}">
                <a16:creationId xmlns:a16="http://schemas.microsoft.com/office/drawing/2014/main" id="{AB2D1196-1D32-4CBA-A8B2-9FE28145A6F6}"/>
              </a:ext>
            </a:extLst>
          </p:cNvPr>
          <p:cNvSpPr/>
          <p:nvPr/>
        </p:nvSpPr>
        <p:spPr bwMode="auto">
          <a:xfrm>
            <a:off x="6195697" y="3433763"/>
            <a:ext cx="2032570" cy="436684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1400" b="1" kern="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蓝牙耳机开发板</a:t>
            </a:r>
          </a:p>
        </p:txBody>
      </p:sp>
      <p:sp>
        <p:nvSpPr>
          <p:cNvPr id="125" name="square-processor_77616">
            <a:extLst>
              <a:ext uri="{FF2B5EF4-FFF2-40B4-BE49-F238E27FC236}">
                <a16:creationId xmlns:a16="http://schemas.microsoft.com/office/drawing/2014/main" id="{099010FF-EA87-4EAC-B62D-A97F8A648164}"/>
              </a:ext>
            </a:extLst>
          </p:cNvPr>
          <p:cNvSpPr/>
          <p:nvPr/>
        </p:nvSpPr>
        <p:spPr>
          <a:xfrm>
            <a:off x="1347168" y="1800206"/>
            <a:ext cx="609685" cy="608838"/>
          </a:xfrm>
          <a:custGeom>
            <a:avLst/>
            <a:gdLst>
              <a:gd name="connsiteX0" fmla="*/ 374658 w 609332"/>
              <a:gd name="connsiteY0" fmla="*/ 527406 h 608486"/>
              <a:gd name="connsiteX1" fmla="*/ 436659 w 609332"/>
              <a:gd name="connsiteY1" fmla="*/ 527406 h 608486"/>
              <a:gd name="connsiteX2" fmla="*/ 436659 w 609332"/>
              <a:gd name="connsiteY2" fmla="*/ 577469 h 608486"/>
              <a:gd name="connsiteX3" fmla="*/ 405610 w 609332"/>
              <a:gd name="connsiteY3" fmla="*/ 608486 h 608486"/>
              <a:gd name="connsiteX4" fmla="*/ 374561 w 609332"/>
              <a:gd name="connsiteY4" fmla="*/ 577469 h 608486"/>
              <a:gd name="connsiteX5" fmla="*/ 374658 w 609332"/>
              <a:gd name="connsiteY5" fmla="*/ 577469 h 608486"/>
              <a:gd name="connsiteX6" fmla="*/ 273653 w 609332"/>
              <a:gd name="connsiteY6" fmla="*/ 527406 h 608486"/>
              <a:gd name="connsiteX7" fmla="*/ 335751 w 609332"/>
              <a:gd name="connsiteY7" fmla="*/ 527406 h 608486"/>
              <a:gd name="connsiteX8" fmla="*/ 335751 w 609332"/>
              <a:gd name="connsiteY8" fmla="*/ 577469 h 608486"/>
              <a:gd name="connsiteX9" fmla="*/ 304702 w 609332"/>
              <a:gd name="connsiteY9" fmla="*/ 608486 h 608486"/>
              <a:gd name="connsiteX10" fmla="*/ 273653 w 609332"/>
              <a:gd name="connsiteY10" fmla="*/ 577469 h 608486"/>
              <a:gd name="connsiteX11" fmla="*/ 172744 w 609332"/>
              <a:gd name="connsiteY11" fmla="*/ 527406 h 608486"/>
              <a:gd name="connsiteX12" fmla="*/ 234842 w 609332"/>
              <a:gd name="connsiteY12" fmla="*/ 527406 h 608486"/>
              <a:gd name="connsiteX13" fmla="*/ 234842 w 609332"/>
              <a:gd name="connsiteY13" fmla="*/ 577469 h 608486"/>
              <a:gd name="connsiteX14" fmla="*/ 203793 w 609332"/>
              <a:gd name="connsiteY14" fmla="*/ 608486 h 608486"/>
              <a:gd name="connsiteX15" fmla="*/ 172744 w 609332"/>
              <a:gd name="connsiteY15" fmla="*/ 577469 h 608486"/>
              <a:gd name="connsiteX16" fmla="*/ 528182 w 609332"/>
              <a:gd name="connsiteY16" fmla="*/ 374068 h 608486"/>
              <a:gd name="connsiteX17" fmla="*/ 578288 w 609332"/>
              <a:gd name="connsiteY17" fmla="*/ 374068 h 608486"/>
              <a:gd name="connsiteX18" fmla="*/ 609332 w 609332"/>
              <a:gd name="connsiteY18" fmla="*/ 405022 h 608486"/>
              <a:gd name="connsiteX19" fmla="*/ 578288 w 609332"/>
              <a:gd name="connsiteY19" fmla="*/ 436024 h 608486"/>
              <a:gd name="connsiteX20" fmla="*/ 528182 w 609332"/>
              <a:gd name="connsiteY20" fmla="*/ 436024 h 608486"/>
              <a:gd name="connsiteX21" fmla="*/ 31044 w 609332"/>
              <a:gd name="connsiteY21" fmla="*/ 374068 h 608486"/>
              <a:gd name="connsiteX22" fmla="*/ 81150 w 609332"/>
              <a:gd name="connsiteY22" fmla="*/ 374068 h 608486"/>
              <a:gd name="connsiteX23" fmla="*/ 81150 w 609332"/>
              <a:gd name="connsiteY23" fmla="*/ 436024 h 608486"/>
              <a:gd name="connsiteX24" fmla="*/ 31044 w 609332"/>
              <a:gd name="connsiteY24" fmla="*/ 436024 h 608486"/>
              <a:gd name="connsiteX25" fmla="*/ 0 w 609332"/>
              <a:gd name="connsiteY25" fmla="*/ 405022 h 608486"/>
              <a:gd name="connsiteX26" fmla="*/ 31044 w 609332"/>
              <a:gd name="connsiteY26" fmla="*/ 374068 h 608486"/>
              <a:gd name="connsiteX27" fmla="*/ 528182 w 609332"/>
              <a:gd name="connsiteY27" fmla="*/ 273229 h 608486"/>
              <a:gd name="connsiteX28" fmla="*/ 578288 w 609332"/>
              <a:gd name="connsiteY28" fmla="*/ 273229 h 608486"/>
              <a:gd name="connsiteX29" fmla="*/ 609332 w 609332"/>
              <a:gd name="connsiteY29" fmla="*/ 304243 h 608486"/>
              <a:gd name="connsiteX30" fmla="*/ 578288 w 609332"/>
              <a:gd name="connsiteY30" fmla="*/ 335256 h 608486"/>
              <a:gd name="connsiteX31" fmla="*/ 528182 w 609332"/>
              <a:gd name="connsiteY31" fmla="*/ 335256 h 608486"/>
              <a:gd name="connsiteX32" fmla="*/ 31044 w 609332"/>
              <a:gd name="connsiteY32" fmla="*/ 273229 h 608486"/>
              <a:gd name="connsiteX33" fmla="*/ 81150 w 609332"/>
              <a:gd name="connsiteY33" fmla="*/ 273229 h 608486"/>
              <a:gd name="connsiteX34" fmla="*/ 81150 w 609332"/>
              <a:gd name="connsiteY34" fmla="*/ 335256 h 608486"/>
              <a:gd name="connsiteX35" fmla="*/ 31044 w 609332"/>
              <a:gd name="connsiteY35" fmla="*/ 335256 h 608486"/>
              <a:gd name="connsiteX36" fmla="*/ 0 w 609332"/>
              <a:gd name="connsiteY36" fmla="*/ 304243 h 608486"/>
              <a:gd name="connsiteX37" fmla="*/ 31044 w 609332"/>
              <a:gd name="connsiteY37" fmla="*/ 273229 h 608486"/>
              <a:gd name="connsiteX38" fmla="*/ 528182 w 609332"/>
              <a:gd name="connsiteY38" fmla="*/ 172462 h 608486"/>
              <a:gd name="connsiteX39" fmla="*/ 578288 w 609332"/>
              <a:gd name="connsiteY39" fmla="*/ 172462 h 608486"/>
              <a:gd name="connsiteX40" fmla="*/ 609332 w 609332"/>
              <a:gd name="connsiteY40" fmla="*/ 203416 h 608486"/>
              <a:gd name="connsiteX41" fmla="*/ 578288 w 609332"/>
              <a:gd name="connsiteY41" fmla="*/ 234418 h 608486"/>
              <a:gd name="connsiteX42" fmla="*/ 528182 w 609332"/>
              <a:gd name="connsiteY42" fmla="*/ 234418 h 608486"/>
              <a:gd name="connsiteX43" fmla="*/ 31044 w 609332"/>
              <a:gd name="connsiteY43" fmla="*/ 172462 h 608486"/>
              <a:gd name="connsiteX44" fmla="*/ 81150 w 609332"/>
              <a:gd name="connsiteY44" fmla="*/ 172462 h 608486"/>
              <a:gd name="connsiteX45" fmla="*/ 81150 w 609332"/>
              <a:gd name="connsiteY45" fmla="*/ 234489 h 608486"/>
              <a:gd name="connsiteX46" fmla="*/ 31044 w 609332"/>
              <a:gd name="connsiteY46" fmla="*/ 234489 h 608486"/>
              <a:gd name="connsiteX47" fmla="*/ 0 w 609332"/>
              <a:gd name="connsiteY47" fmla="*/ 203476 h 608486"/>
              <a:gd name="connsiteX48" fmla="*/ 31044 w 609332"/>
              <a:gd name="connsiteY48" fmla="*/ 172462 h 608486"/>
              <a:gd name="connsiteX49" fmla="*/ 143358 w 609332"/>
              <a:gd name="connsiteY49" fmla="*/ 110858 h 608486"/>
              <a:gd name="connsiteX50" fmla="*/ 465973 w 609332"/>
              <a:gd name="connsiteY50" fmla="*/ 110858 h 608486"/>
              <a:gd name="connsiteX51" fmla="*/ 498332 w 609332"/>
              <a:gd name="connsiteY51" fmla="*/ 143170 h 608486"/>
              <a:gd name="connsiteX52" fmla="*/ 498332 w 609332"/>
              <a:gd name="connsiteY52" fmla="*/ 465316 h 608486"/>
              <a:gd name="connsiteX53" fmla="*/ 465973 w 609332"/>
              <a:gd name="connsiteY53" fmla="*/ 497627 h 608486"/>
              <a:gd name="connsiteX54" fmla="*/ 143358 w 609332"/>
              <a:gd name="connsiteY54" fmla="*/ 497627 h 608486"/>
              <a:gd name="connsiteX55" fmla="*/ 110999 w 609332"/>
              <a:gd name="connsiteY55" fmla="*/ 465316 h 608486"/>
              <a:gd name="connsiteX56" fmla="*/ 110999 w 609332"/>
              <a:gd name="connsiteY56" fmla="*/ 143170 h 608486"/>
              <a:gd name="connsiteX57" fmla="*/ 143358 w 609332"/>
              <a:gd name="connsiteY57" fmla="*/ 110858 h 608486"/>
              <a:gd name="connsiteX58" fmla="*/ 405586 w 609332"/>
              <a:gd name="connsiteY58" fmla="*/ 0 h 608486"/>
              <a:gd name="connsiteX59" fmla="*/ 436659 w 609332"/>
              <a:gd name="connsiteY59" fmla="*/ 31017 h 608486"/>
              <a:gd name="connsiteX60" fmla="*/ 436659 w 609332"/>
              <a:gd name="connsiteY60" fmla="*/ 81080 h 608486"/>
              <a:gd name="connsiteX61" fmla="*/ 374561 w 609332"/>
              <a:gd name="connsiteY61" fmla="*/ 81080 h 608486"/>
              <a:gd name="connsiteX62" fmla="*/ 374561 w 609332"/>
              <a:gd name="connsiteY62" fmla="*/ 31017 h 608486"/>
              <a:gd name="connsiteX63" fmla="*/ 405586 w 609332"/>
              <a:gd name="connsiteY63" fmla="*/ 0 h 608486"/>
              <a:gd name="connsiteX64" fmla="*/ 304702 w 609332"/>
              <a:gd name="connsiteY64" fmla="*/ 0 h 608486"/>
              <a:gd name="connsiteX65" fmla="*/ 335751 w 609332"/>
              <a:gd name="connsiteY65" fmla="*/ 31017 h 608486"/>
              <a:gd name="connsiteX66" fmla="*/ 335751 w 609332"/>
              <a:gd name="connsiteY66" fmla="*/ 81080 h 608486"/>
              <a:gd name="connsiteX67" fmla="*/ 273653 w 609332"/>
              <a:gd name="connsiteY67" fmla="*/ 81080 h 608486"/>
              <a:gd name="connsiteX68" fmla="*/ 273653 w 609332"/>
              <a:gd name="connsiteY68" fmla="*/ 31017 h 608486"/>
              <a:gd name="connsiteX69" fmla="*/ 304702 w 609332"/>
              <a:gd name="connsiteY69" fmla="*/ 0 h 608486"/>
              <a:gd name="connsiteX70" fmla="*/ 203733 w 609332"/>
              <a:gd name="connsiteY70" fmla="*/ 0 h 608486"/>
              <a:gd name="connsiteX71" fmla="*/ 234771 w 609332"/>
              <a:gd name="connsiteY71" fmla="*/ 31017 h 608486"/>
              <a:gd name="connsiteX72" fmla="*/ 234771 w 609332"/>
              <a:gd name="connsiteY72" fmla="*/ 81080 h 608486"/>
              <a:gd name="connsiteX73" fmla="*/ 172744 w 609332"/>
              <a:gd name="connsiteY73" fmla="*/ 81080 h 608486"/>
              <a:gd name="connsiteX74" fmla="*/ 172744 w 609332"/>
              <a:gd name="connsiteY74" fmla="*/ 31017 h 608486"/>
              <a:gd name="connsiteX75" fmla="*/ 203733 w 609332"/>
              <a:gd name="connsiteY75" fmla="*/ 0 h 608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9332" h="608486">
                <a:moveTo>
                  <a:pt x="374658" y="527406"/>
                </a:moveTo>
                <a:lnTo>
                  <a:pt x="436659" y="527406"/>
                </a:lnTo>
                <a:lnTo>
                  <a:pt x="436659" y="577469"/>
                </a:lnTo>
                <a:cubicBezTo>
                  <a:pt x="436659" y="594577"/>
                  <a:pt x="422784" y="608486"/>
                  <a:pt x="405610" y="608486"/>
                </a:cubicBezTo>
                <a:cubicBezTo>
                  <a:pt x="388485" y="608486"/>
                  <a:pt x="374561" y="594577"/>
                  <a:pt x="374561" y="577469"/>
                </a:cubicBezTo>
                <a:lnTo>
                  <a:pt x="374658" y="577469"/>
                </a:lnTo>
                <a:close/>
                <a:moveTo>
                  <a:pt x="273653" y="527406"/>
                </a:moveTo>
                <a:lnTo>
                  <a:pt x="335751" y="527406"/>
                </a:lnTo>
                <a:lnTo>
                  <a:pt x="335751" y="577469"/>
                </a:lnTo>
                <a:cubicBezTo>
                  <a:pt x="335751" y="594577"/>
                  <a:pt x="321827" y="608486"/>
                  <a:pt x="304702" y="608486"/>
                </a:cubicBezTo>
                <a:cubicBezTo>
                  <a:pt x="287577" y="608486"/>
                  <a:pt x="273653" y="594577"/>
                  <a:pt x="273653" y="577469"/>
                </a:cubicBezTo>
                <a:close/>
                <a:moveTo>
                  <a:pt x="172744" y="527406"/>
                </a:moveTo>
                <a:lnTo>
                  <a:pt x="234842" y="527406"/>
                </a:lnTo>
                <a:lnTo>
                  <a:pt x="234842" y="577469"/>
                </a:lnTo>
                <a:cubicBezTo>
                  <a:pt x="234842" y="594577"/>
                  <a:pt x="220919" y="608486"/>
                  <a:pt x="203793" y="608486"/>
                </a:cubicBezTo>
                <a:cubicBezTo>
                  <a:pt x="186668" y="608486"/>
                  <a:pt x="172744" y="594577"/>
                  <a:pt x="172744" y="577469"/>
                </a:cubicBezTo>
                <a:close/>
                <a:moveTo>
                  <a:pt x="528182" y="374068"/>
                </a:moveTo>
                <a:lnTo>
                  <a:pt x="578288" y="374068"/>
                </a:lnTo>
                <a:cubicBezTo>
                  <a:pt x="595411" y="374068"/>
                  <a:pt x="609332" y="387922"/>
                  <a:pt x="609332" y="405022"/>
                </a:cubicBezTo>
                <a:cubicBezTo>
                  <a:pt x="609332" y="422122"/>
                  <a:pt x="595411" y="436024"/>
                  <a:pt x="578288" y="436024"/>
                </a:cubicBezTo>
                <a:lnTo>
                  <a:pt x="528182" y="436024"/>
                </a:lnTo>
                <a:close/>
                <a:moveTo>
                  <a:pt x="31044" y="374068"/>
                </a:moveTo>
                <a:lnTo>
                  <a:pt x="81150" y="374068"/>
                </a:lnTo>
                <a:lnTo>
                  <a:pt x="81150" y="436024"/>
                </a:lnTo>
                <a:lnTo>
                  <a:pt x="31044" y="436024"/>
                </a:lnTo>
                <a:cubicBezTo>
                  <a:pt x="13921" y="436024"/>
                  <a:pt x="0" y="422122"/>
                  <a:pt x="0" y="405022"/>
                </a:cubicBezTo>
                <a:cubicBezTo>
                  <a:pt x="0" y="387922"/>
                  <a:pt x="13921" y="374068"/>
                  <a:pt x="31044" y="374068"/>
                </a:cubicBezTo>
                <a:close/>
                <a:moveTo>
                  <a:pt x="528182" y="273229"/>
                </a:moveTo>
                <a:lnTo>
                  <a:pt x="578288" y="273229"/>
                </a:lnTo>
                <a:cubicBezTo>
                  <a:pt x="595411" y="273229"/>
                  <a:pt x="609332" y="287137"/>
                  <a:pt x="609332" y="304243"/>
                </a:cubicBezTo>
                <a:cubicBezTo>
                  <a:pt x="609332" y="321349"/>
                  <a:pt x="595411" y="335256"/>
                  <a:pt x="578288" y="335256"/>
                </a:cubicBezTo>
                <a:lnTo>
                  <a:pt x="528182" y="335256"/>
                </a:lnTo>
                <a:close/>
                <a:moveTo>
                  <a:pt x="31044" y="273229"/>
                </a:moveTo>
                <a:lnTo>
                  <a:pt x="81150" y="273229"/>
                </a:lnTo>
                <a:lnTo>
                  <a:pt x="81150" y="335256"/>
                </a:lnTo>
                <a:lnTo>
                  <a:pt x="31044" y="335256"/>
                </a:lnTo>
                <a:cubicBezTo>
                  <a:pt x="13921" y="335256"/>
                  <a:pt x="0" y="321349"/>
                  <a:pt x="0" y="304243"/>
                </a:cubicBezTo>
                <a:cubicBezTo>
                  <a:pt x="0" y="287137"/>
                  <a:pt x="13921" y="273229"/>
                  <a:pt x="31044" y="273229"/>
                </a:cubicBezTo>
                <a:close/>
                <a:moveTo>
                  <a:pt x="528182" y="172462"/>
                </a:moveTo>
                <a:lnTo>
                  <a:pt x="578288" y="172462"/>
                </a:lnTo>
                <a:cubicBezTo>
                  <a:pt x="595411" y="172462"/>
                  <a:pt x="609332" y="186268"/>
                  <a:pt x="609332" y="203416"/>
                </a:cubicBezTo>
                <a:cubicBezTo>
                  <a:pt x="609332" y="220516"/>
                  <a:pt x="595411" y="234418"/>
                  <a:pt x="578288" y="234418"/>
                </a:cubicBezTo>
                <a:lnTo>
                  <a:pt x="528182" y="234418"/>
                </a:lnTo>
                <a:close/>
                <a:moveTo>
                  <a:pt x="31044" y="172462"/>
                </a:moveTo>
                <a:lnTo>
                  <a:pt x="81150" y="172462"/>
                </a:lnTo>
                <a:lnTo>
                  <a:pt x="81150" y="234489"/>
                </a:lnTo>
                <a:lnTo>
                  <a:pt x="31044" y="234489"/>
                </a:lnTo>
                <a:cubicBezTo>
                  <a:pt x="13921" y="234489"/>
                  <a:pt x="0" y="220582"/>
                  <a:pt x="0" y="203476"/>
                </a:cubicBezTo>
                <a:cubicBezTo>
                  <a:pt x="0" y="186370"/>
                  <a:pt x="13921" y="172462"/>
                  <a:pt x="31044" y="172462"/>
                </a:cubicBezTo>
                <a:close/>
                <a:moveTo>
                  <a:pt x="143358" y="110858"/>
                </a:moveTo>
                <a:lnTo>
                  <a:pt x="465973" y="110858"/>
                </a:lnTo>
                <a:cubicBezTo>
                  <a:pt x="483826" y="110858"/>
                  <a:pt x="498332" y="125343"/>
                  <a:pt x="498332" y="143170"/>
                </a:cubicBezTo>
                <a:lnTo>
                  <a:pt x="498332" y="465316"/>
                </a:lnTo>
                <a:cubicBezTo>
                  <a:pt x="498332" y="483143"/>
                  <a:pt x="483826" y="497627"/>
                  <a:pt x="465973" y="497627"/>
                </a:cubicBezTo>
                <a:lnTo>
                  <a:pt x="143358" y="497627"/>
                </a:lnTo>
                <a:cubicBezTo>
                  <a:pt x="125505" y="497627"/>
                  <a:pt x="110999" y="483143"/>
                  <a:pt x="110999" y="465316"/>
                </a:cubicBezTo>
                <a:lnTo>
                  <a:pt x="110999" y="143170"/>
                </a:lnTo>
                <a:cubicBezTo>
                  <a:pt x="110999" y="125343"/>
                  <a:pt x="125505" y="110858"/>
                  <a:pt x="143358" y="110858"/>
                </a:cubicBezTo>
                <a:close/>
                <a:moveTo>
                  <a:pt x="405586" y="0"/>
                </a:moveTo>
                <a:cubicBezTo>
                  <a:pt x="422725" y="0"/>
                  <a:pt x="436659" y="13909"/>
                  <a:pt x="436659" y="31017"/>
                </a:cubicBezTo>
                <a:lnTo>
                  <a:pt x="436659" y="81080"/>
                </a:lnTo>
                <a:lnTo>
                  <a:pt x="374561" y="81080"/>
                </a:lnTo>
                <a:lnTo>
                  <a:pt x="374561" y="31017"/>
                </a:lnTo>
                <a:cubicBezTo>
                  <a:pt x="374561" y="13909"/>
                  <a:pt x="388447" y="0"/>
                  <a:pt x="405586" y="0"/>
                </a:cubicBezTo>
                <a:close/>
                <a:moveTo>
                  <a:pt x="304702" y="0"/>
                </a:moveTo>
                <a:cubicBezTo>
                  <a:pt x="321827" y="0"/>
                  <a:pt x="335751" y="13909"/>
                  <a:pt x="335751" y="31017"/>
                </a:cubicBezTo>
                <a:lnTo>
                  <a:pt x="335751" y="81080"/>
                </a:lnTo>
                <a:lnTo>
                  <a:pt x="273653" y="81080"/>
                </a:lnTo>
                <a:lnTo>
                  <a:pt x="273653" y="31017"/>
                </a:lnTo>
                <a:cubicBezTo>
                  <a:pt x="273653" y="13909"/>
                  <a:pt x="287577" y="0"/>
                  <a:pt x="304702" y="0"/>
                </a:cubicBezTo>
                <a:close/>
                <a:moveTo>
                  <a:pt x="203733" y="0"/>
                </a:moveTo>
                <a:cubicBezTo>
                  <a:pt x="220853" y="0"/>
                  <a:pt x="234771" y="13909"/>
                  <a:pt x="234771" y="31017"/>
                </a:cubicBezTo>
                <a:lnTo>
                  <a:pt x="234771" y="81080"/>
                </a:lnTo>
                <a:lnTo>
                  <a:pt x="172744" y="81080"/>
                </a:lnTo>
                <a:lnTo>
                  <a:pt x="172744" y="31017"/>
                </a:lnTo>
                <a:cubicBezTo>
                  <a:pt x="172744" y="13909"/>
                  <a:pt x="186566" y="0"/>
                  <a:pt x="2037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Times" pitchFamily="2" charset="0"/>
            </a:endParaRPr>
          </a:p>
        </p:txBody>
      </p:sp>
      <p:sp>
        <p:nvSpPr>
          <p:cNvPr id="126" name="iconfont-10517-5127245">
            <a:extLst>
              <a:ext uri="{FF2B5EF4-FFF2-40B4-BE49-F238E27FC236}">
                <a16:creationId xmlns:a16="http://schemas.microsoft.com/office/drawing/2014/main" id="{36A370C6-FB1B-4225-A5C2-747BFB9852AB}"/>
              </a:ext>
            </a:extLst>
          </p:cNvPr>
          <p:cNvSpPr/>
          <p:nvPr/>
        </p:nvSpPr>
        <p:spPr>
          <a:xfrm>
            <a:off x="1360832" y="4149930"/>
            <a:ext cx="609565" cy="609685"/>
          </a:xfrm>
          <a:custGeom>
            <a:avLst/>
            <a:gdLst>
              <a:gd name="connsiteX0" fmla="*/ 203162 w 507905"/>
              <a:gd name="connsiteY0" fmla="*/ 203162 h 508005"/>
              <a:gd name="connsiteX1" fmla="*/ 304842 w 507905"/>
              <a:gd name="connsiteY1" fmla="*/ 203162 h 508005"/>
              <a:gd name="connsiteX2" fmla="*/ 304842 w 507905"/>
              <a:gd name="connsiteY2" fmla="*/ 304842 h 508005"/>
              <a:gd name="connsiteX3" fmla="*/ 203162 w 507905"/>
              <a:gd name="connsiteY3" fmla="*/ 304842 h 508005"/>
              <a:gd name="connsiteX4" fmla="*/ 101571 w 507905"/>
              <a:gd name="connsiteY4" fmla="*/ 101591 h 508005"/>
              <a:gd name="connsiteX5" fmla="*/ 101571 w 507905"/>
              <a:gd name="connsiteY5" fmla="*/ 406414 h 508005"/>
              <a:gd name="connsiteX6" fmla="*/ 406334 w 507905"/>
              <a:gd name="connsiteY6" fmla="*/ 406414 h 508005"/>
              <a:gd name="connsiteX7" fmla="*/ 406334 w 507905"/>
              <a:gd name="connsiteY7" fmla="*/ 101591 h 508005"/>
              <a:gd name="connsiteX8" fmla="*/ 126952 w 507905"/>
              <a:gd name="connsiteY8" fmla="*/ 0 h 508005"/>
              <a:gd name="connsiteX9" fmla="*/ 177762 w 507905"/>
              <a:gd name="connsiteY9" fmla="*/ 0 h 508005"/>
              <a:gd name="connsiteX10" fmla="*/ 177762 w 507905"/>
              <a:gd name="connsiteY10" fmla="*/ 50772 h 508005"/>
              <a:gd name="connsiteX11" fmla="*/ 228572 w 507905"/>
              <a:gd name="connsiteY11" fmla="*/ 50772 h 508005"/>
              <a:gd name="connsiteX12" fmla="*/ 228572 w 507905"/>
              <a:gd name="connsiteY12" fmla="*/ 0 h 508005"/>
              <a:gd name="connsiteX13" fmla="*/ 279334 w 507905"/>
              <a:gd name="connsiteY13" fmla="*/ 0 h 508005"/>
              <a:gd name="connsiteX14" fmla="*/ 279334 w 507905"/>
              <a:gd name="connsiteY14" fmla="*/ 50772 h 508005"/>
              <a:gd name="connsiteX15" fmla="*/ 330143 w 507905"/>
              <a:gd name="connsiteY15" fmla="*/ 50772 h 508005"/>
              <a:gd name="connsiteX16" fmla="*/ 330143 w 507905"/>
              <a:gd name="connsiteY16" fmla="*/ 0 h 508005"/>
              <a:gd name="connsiteX17" fmla="*/ 380953 w 507905"/>
              <a:gd name="connsiteY17" fmla="*/ 0 h 508005"/>
              <a:gd name="connsiteX18" fmla="*/ 380953 w 507905"/>
              <a:gd name="connsiteY18" fmla="*/ 50772 h 508005"/>
              <a:gd name="connsiteX19" fmla="*/ 431715 w 507905"/>
              <a:gd name="connsiteY19" fmla="*/ 50772 h 508005"/>
              <a:gd name="connsiteX20" fmla="*/ 457143 w 507905"/>
              <a:gd name="connsiteY20" fmla="*/ 76206 h 508005"/>
              <a:gd name="connsiteX21" fmla="*/ 457143 w 507905"/>
              <a:gd name="connsiteY21" fmla="*/ 126977 h 508005"/>
              <a:gd name="connsiteX22" fmla="*/ 507905 w 507905"/>
              <a:gd name="connsiteY22" fmla="*/ 126977 h 508005"/>
              <a:gd name="connsiteX23" fmla="*/ 507905 w 507905"/>
              <a:gd name="connsiteY23" fmla="*/ 177797 h 508005"/>
              <a:gd name="connsiteX24" fmla="*/ 457143 w 507905"/>
              <a:gd name="connsiteY24" fmla="*/ 177797 h 508005"/>
              <a:gd name="connsiteX25" fmla="*/ 457143 w 507905"/>
              <a:gd name="connsiteY25" fmla="*/ 228617 h 508005"/>
              <a:gd name="connsiteX26" fmla="*/ 507905 w 507905"/>
              <a:gd name="connsiteY26" fmla="*/ 228617 h 508005"/>
              <a:gd name="connsiteX27" fmla="*/ 507905 w 507905"/>
              <a:gd name="connsiteY27" fmla="*/ 279388 h 508005"/>
              <a:gd name="connsiteX28" fmla="*/ 457143 w 507905"/>
              <a:gd name="connsiteY28" fmla="*/ 279388 h 508005"/>
              <a:gd name="connsiteX29" fmla="*/ 457143 w 507905"/>
              <a:gd name="connsiteY29" fmla="*/ 330208 h 508005"/>
              <a:gd name="connsiteX30" fmla="*/ 507905 w 507905"/>
              <a:gd name="connsiteY30" fmla="*/ 330208 h 508005"/>
              <a:gd name="connsiteX31" fmla="*/ 507905 w 507905"/>
              <a:gd name="connsiteY31" fmla="*/ 381028 h 508005"/>
              <a:gd name="connsiteX32" fmla="*/ 457143 w 507905"/>
              <a:gd name="connsiteY32" fmla="*/ 381028 h 508005"/>
              <a:gd name="connsiteX33" fmla="*/ 457143 w 507905"/>
              <a:gd name="connsiteY33" fmla="*/ 431799 h 508005"/>
              <a:gd name="connsiteX34" fmla="*/ 431715 w 507905"/>
              <a:gd name="connsiteY34" fmla="*/ 457233 h 508005"/>
              <a:gd name="connsiteX35" fmla="*/ 380953 w 507905"/>
              <a:gd name="connsiteY35" fmla="*/ 457233 h 508005"/>
              <a:gd name="connsiteX36" fmla="*/ 380953 w 507905"/>
              <a:gd name="connsiteY36" fmla="*/ 508005 h 508005"/>
              <a:gd name="connsiteX37" fmla="*/ 330143 w 507905"/>
              <a:gd name="connsiteY37" fmla="*/ 508005 h 508005"/>
              <a:gd name="connsiteX38" fmla="*/ 330143 w 507905"/>
              <a:gd name="connsiteY38" fmla="*/ 457233 h 508005"/>
              <a:gd name="connsiteX39" fmla="*/ 279334 w 507905"/>
              <a:gd name="connsiteY39" fmla="*/ 457233 h 508005"/>
              <a:gd name="connsiteX40" fmla="*/ 279334 w 507905"/>
              <a:gd name="connsiteY40" fmla="*/ 508005 h 508005"/>
              <a:gd name="connsiteX41" fmla="*/ 228572 w 507905"/>
              <a:gd name="connsiteY41" fmla="*/ 508005 h 508005"/>
              <a:gd name="connsiteX42" fmla="*/ 228572 w 507905"/>
              <a:gd name="connsiteY42" fmla="*/ 457233 h 508005"/>
              <a:gd name="connsiteX43" fmla="*/ 177762 w 507905"/>
              <a:gd name="connsiteY43" fmla="*/ 457233 h 508005"/>
              <a:gd name="connsiteX44" fmla="*/ 177762 w 507905"/>
              <a:gd name="connsiteY44" fmla="*/ 508005 h 508005"/>
              <a:gd name="connsiteX45" fmla="*/ 126952 w 507905"/>
              <a:gd name="connsiteY45" fmla="*/ 508005 h 508005"/>
              <a:gd name="connsiteX46" fmla="*/ 126952 w 507905"/>
              <a:gd name="connsiteY46" fmla="*/ 457233 h 508005"/>
              <a:gd name="connsiteX47" fmla="*/ 76190 w 507905"/>
              <a:gd name="connsiteY47" fmla="*/ 457233 h 508005"/>
              <a:gd name="connsiteX48" fmla="*/ 50762 w 507905"/>
              <a:gd name="connsiteY48" fmla="*/ 431799 h 508005"/>
              <a:gd name="connsiteX49" fmla="*/ 50762 w 507905"/>
              <a:gd name="connsiteY49" fmla="*/ 381028 h 508005"/>
              <a:gd name="connsiteX50" fmla="*/ 0 w 507905"/>
              <a:gd name="connsiteY50" fmla="*/ 381028 h 508005"/>
              <a:gd name="connsiteX51" fmla="*/ 0 w 507905"/>
              <a:gd name="connsiteY51" fmla="*/ 330208 h 508005"/>
              <a:gd name="connsiteX52" fmla="*/ 50762 w 507905"/>
              <a:gd name="connsiteY52" fmla="*/ 330208 h 508005"/>
              <a:gd name="connsiteX53" fmla="*/ 50762 w 507905"/>
              <a:gd name="connsiteY53" fmla="*/ 279388 h 508005"/>
              <a:gd name="connsiteX54" fmla="*/ 0 w 507905"/>
              <a:gd name="connsiteY54" fmla="*/ 279388 h 508005"/>
              <a:gd name="connsiteX55" fmla="*/ 0 w 507905"/>
              <a:gd name="connsiteY55" fmla="*/ 228617 h 508005"/>
              <a:gd name="connsiteX56" fmla="*/ 50762 w 507905"/>
              <a:gd name="connsiteY56" fmla="*/ 228617 h 508005"/>
              <a:gd name="connsiteX57" fmla="*/ 50762 w 507905"/>
              <a:gd name="connsiteY57" fmla="*/ 177797 h 508005"/>
              <a:gd name="connsiteX58" fmla="*/ 0 w 507905"/>
              <a:gd name="connsiteY58" fmla="*/ 177797 h 508005"/>
              <a:gd name="connsiteX59" fmla="*/ 0 w 507905"/>
              <a:gd name="connsiteY59" fmla="*/ 126977 h 508005"/>
              <a:gd name="connsiteX60" fmla="*/ 50762 w 507905"/>
              <a:gd name="connsiteY60" fmla="*/ 126977 h 508005"/>
              <a:gd name="connsiteX61" fmla="*/ 50762 w 507905"/>
              <a:gd name="connsiteY61" fmla="*/ 76206 h 508005"/>
              <a:gd name="connsiteX62" fmla="*/ 76190 w 507905"/>
              <a:gd name="connsiteY62" fmla="*/ 50772 h 508005"/>
              <a:gd name="connsiteX63" fmla="*/ 126952 w 507905"/>
              <a:gd name="connsiteY63" fmla="*/ 50772 h 508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7905" h="508005">
                <a:moveTo>
                  <a:pt x="203162" y="203162"/>
                </a:moveTo>
                <a:lnTo>
                  <a:pt x="304842" y="203162"/>
                </a:lnTo>
                <a:lnTo>
                  <a:pt x="304842" y="304842"/>
                </a:lnTo>
                <a:lnTo>
                  <a:pt x="203162" y="304842"/>
                </a:lnTo>
                <a:close/>
                <a:moveTo>
                  <a:pt x="101571" y="101591"/>
                </a:moveTo>
                <a:lnTo>
                  <a:pt x="101571" y="406414"/>
                </a:lnTo>
                <a:lnTo>
                  <a:pt x="406334" y="406414"/>
                </a:lnTo>
                <a:lnTo>
                  <a:pt x="406334" y="101591"/>
                </a:lnTo>
                <a:close/>
                <a:moveTo>
                  <a:pt x="126952" y="0"/>
                </a:moveTo>
                <a:lnTo>
                  <a:pt x="177762" y="0"/>
                </a:lnTo>
                <a:lnTo>
                  <a:pt x="177762" y="50772"/>
                </a:lnTo>
                <a:lnTo>
                  <a:pt x="228572" y="50772"/>
                </a:lnTo>
                <a:lnTo>
                  <a:pt x="228572" y="0"/>
                </a:lnTo>
                <a:lnTo>
                  <a:pt x="279334" y="0"/>
                </a:lnTo>
                <a:lnTo>
                  <a:pt x="279334" y="50772"/>
                </a:lnTo>
                <a:lnTo>
                  <a:pt x="330143" y="50772"/>
                </a:lnTo>
                <a:lnTo>
                  <a:pt x="330143" y="0"/>
                </a:lnTo>
                <a:lnTo>
                  <a:pt x="380953" y="0"/>
                </a:lnTo>
                <a:lnTo>
                  <a:pt x="380953" y="50772"/>
                </a:lnTo>
                <a:lnTo>
                  <a:pt x="431715" y="50772"/>
                </a:lnTo>
                <a:cubicBezTo>
                  <a:pt x="445762" y="50772"/>
                  <a:pt x="457143" y="62155"/>
                  <a:pt x="457143" y="76206"/>
                </a:cubicBezTo>
                <a:lnTo>
                  <a:pt x="457143" y="126977"/>
                </a:lnTo>
                <a:lnTo>
                  <a:pt x="507905" y="126977"/>
                </a:lnTo>
                <a:lnTo>
                  <a:pt x="507905" y="177797"/>
                </a:lnTo>
                <a:lnTo>
                  <a:pt x="457143" y="177797"/>
                </a:lnTo>
                <a:lnTo>
                  <a:pt x="457143" y="228617"/>
                </a:lnTo>
                <a:lnTo>
                  <a:pt x="507905" y="228617"/>
                </a:lnTo>
                <a:lnTo>
                  <a:pt x="507905" y="279388"/>
                </a:lnTo>
                <a:lnTo>
                  <a:pt x="457143" y="279388"/>
                </a:lnTo>
                <a:lnTo>
                  <a:pt x="457143" y="330208"/>
                </a:lnTo>
                <a:lnTo>
                  <a:pt x="507905" y="330208"/>
                </a:lnTo>
                <a:lnTo>
                  <a:pt x="507905" y="381028"/>
                </a:lnTo>
                <a:lnTo>
                  <a:pt x="457143" y="381028"/>
                </a:lnTo>
                <a:lnTo>
                  <a:pt x="457143" y="431799"/>
                </a:lnTo>
                <a:cubicBezTo>
                  <a:pt x="457143" y="445850"/>
                  <a:pt x="445762" y="457233"/>
                  <a:pt x="431715" y="457233"/>
                </a:cubicBezTo>
                <a:lnTo>
                  <a:pt x="380953" y="457233"/>
                </a:lnTo>
                <a:lnTo>
                  <a:pt x="380953" y="508005"/>
                </a:lnTo>
                <a:lnTo>
                  <a:pt x="330143" y="508005"/>
                </a:lnTo>
                <a:lnTo>
                  <a:pt x="330143" y="457233"/>
                </a:lnTo>
                <a:lnTo>
                  <a:pt x="279334" y="457233"/>
                </a:lnTo>
                <a:lnTo>
                  <a:pt x="279334" y="508005"/>
                </a:lnTo>
                <a:lnTo>
                  <a:pt x="228572" y="508005"/>
                </a:lnTo>
                <a:lnTo>
                  <a:pt x="228572" y="457233"/>
                </a:lnTo>
                <a:lnTo>
                  <a:pt x="177762" y="457233"/>
                </a:lnTo>
                <a:lnTo>
                  <a:pt x="177762" y="508005"/>
                </a:lnTo>
                <a:lnTo>
                  <a:pt x="126952" y="508005"/>
                </a:lnTo>
                <a:lnTo>
                  <a:pt x="126952" y="457233"/>
                </a:lnTo>
                <a:lnTo>
                  <a:pt x="76190" y="457233"/>
                </a:lnTo>
                <a:cubicBezTo>
                  <a:pt x="62143" y="457233"/>
                  <a:pt x="50762" y="445850"/>
                  <a:pt x="50762" y="431799"/>
                </a:cubicBezTo>
                <a:lnTo>
                  <a:pt x="50762" y="381028"/>
                </a:lnTo>
                <a:lnTo>
                  <a:pt x="0" y="381028"/>
                </a:lnTo>
                <a:lnTo>
                  <a:pt x="0" y="330208"/>
                </a:lnTo>
                <a:lnTo>
                  <a:pt x="50762" y="330208"/>
                </a:lnTo>
                <a:lnTo>
                  <a:pt x="50762" y="279388"/>
                </a:lnTo>
                <a:lnTo>
                  <a:pt x="0" y="279388"/>
                </a:lnTo>
                <a:lnTo>
                  <a:pt x="0" y="228617"/>
                </a:lnTo>
                <a:lnTo>
                  <a:pt x="50762" y="228617"/>
                </a:lnTo>
                <a:lnTo>
                  <a:pt x="50762" y="177797"/>
                </a:lnTo>
                <a:lnTo>
                  <a:pt x="0" y="177797"/>
                </a:lnTo>
                <a:lnTo>
                  <a:pt x="0" y="126977"/>
                </a:lnTo>
                <a:lnTo>
                  <a:pt x="50762" y="126977"/>
                </a:lnTo>
                <a:lnTo>
                  <a:pt x="50762" y="76206"/>
                </a:lnTo>
                <a:cubicBezTo>
                  <a:pt x="50762" y="62155"/>
                  <a:pt x="62143" y="50772"/>
                  <a:pt x="76190" y="50772"/>
                </a:cubicBezTo>
                <a:lnTo>
                  <a:pt x="126952" y="507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pitchFamily="2" charset="0"/>
            </a:endParaRPr>
          </a:p>
        </p:txBody>
      </p: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F7B76D39-2D4D-458D-83CB-76AC53F7C6BE}"/>
              </a:ext>
            </a:extLst>
          </p:cNvPr>
          <p:cNvCxnSpPr>
            <a:cxnSpLocks/>
          </p:cNvCxnSpPr>
          <p:nvPr/>
        </p:nvCxnSpPr>
        <p:spPr>
          <a:xfrm>
            <a:off x="2933649" y="2565274"/>
            <a:ext cx="17888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9080751-CB62-47DD-A40A-2CB115511B6F}"/>
              </a:ext>
            </a:extLst>
          </p:cNvPr>
          <p:cNvSpPr txBox="1"/>
          <p:nvPr/>
        </p:nvSpPr>
        <p:spPr>
          <a:xfrm>
            <a:off x="3146790" y="2157822"/>
            <a:ext cx="1788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accent1"/>
                </a:solidFill>
                <a:latin typeface="Times" pitchFamily="2" charset="0"/>
              </a:rPr>
              <a:t>SOUNDEC </a:t>
            </a:r>
            <a:r>
              <a:rPr lang="zh-CN" altLang="en-US" sz="1400" b="1" dirty="0">
                <a:solidFill>
                  <a:schemeClr val="accent1"/>
                </a:solidFill>
                <a:latin typeface="Times" pitchFamily="2" charset="0"/>
              </a:rPr>
              <a:t>芯片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9FDC2669-DCA5-4EDC-B596-8A762EEF9472}"/>
              </a:ext>
            </a:extLst>
          </p:cNvPr>
          <p:cNvSpPr txBox="1"/>
          <p:nvPr/>
        </p:nvSpPr>
        <p:spPr>
          <a:xfrm>
            <a:off x="2921380" y="2907376"/>
            <a:ext cx="20937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基于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TSMC 152nm/40nm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工艺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内置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RAM/Flash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高校性能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Cadence HiFi3 DSP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高品质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Dolphin DAC/ADC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130" name="ïṡlîḓè">
            <a:extLst>
              <a:ext uri="{FF2B5EF4-FFF2-40B4-BE49-F238E27FC236}">
                <a16:creationId xmlns:a16="http://schemas.microsoft.com/office/drawing/2014/main" id="{187D9258-ED78-4B2E-9D12-8406FBFB1B88}"/>
              </a:ext>
            </a:extLst>
          </p:cNvPr>
          <p:cNvSpPr/>
          <p:nvPr/>
        </p:nvSpPr>
        <p:spPr bwMode="auto">
          <a:xfrm>
            <a:off x="5877584" y="2104625"/>
            <a:ext cx="2032570" cy="417143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1400" b="1" kern="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Type-C </a:t>
            </a:r>
            <a:r>
              <a:rPr lang="zh-CN" altLang="en-US" sz="1400" b="1" kern="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抗噪耳机</a:t>
            </a:r>
          </a:p>
        </p:txBody>
      </p: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4A19D6A9-9011-4DC4-9E47-AFEE0A7C4CB2}"/>
              </a:ext>
            </a:extLst>
          </p:cNvPr>
          <p:cNvGrpSpPr/>
          <p:nvPr/>
        </p:nvGrpSpPr>
        <p:grpSpPr>
          <a:xfrm>
            <a:off x="4963094" y="4950823"/>
            <a:ext cx="671155" cy="671150"/>
            <a:chOff x="5418507" y="4709555"/>
            <a:chExt cx="671155" cy="671150"/>
          </a:xfrm>
          <a:effectLst/>
        </p:grpSpPr>
        <p:sp>
          <p:nvSpPr>
            <p:cNvPr id="147" name="ïSľîde">
              <a:extLst>
                <a:ext uri="{FF2B5EF4-FFF2-40B4-BE49-F238E27FC236}">
                  <a16:creationId xmlns:a16="http://schemas.microsoft.com/office/drawing/2014/main" id="{F870BBFE-E7DD-40FF-BD80-402E24AB3921}"/>
                </a:ext>
              </a:extLst>
            </p:cNvPr>
            <p:cNvSpPr/>
            <p:nvPr/>
          </p:nvSpPr>
          <p:spPr>
            <a:xfrm flipH="1">
              <a:off x="5418507" y="4709555"/>
              <a:ext cx="671155" cy="67115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pic>
          <p:nvPicPr>
            <p:cNvPr id="148" name="图形 147" descr="扬声器">
              <a:extLst>
                <a:ext uri="{FF2B5EF4-FFF2-40B4-BE49-F238E27FC236}">
                  <a16:creationId xmlns:a16="http://schemas.microsoft.com/office/drawing/2014/main" id="{69764F0C-C216-4ABD-A3E7-15F22402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21835" y="4811708"/>
              <a:ext cx="466841" cy="466841"/>
            </a:xfrm>
            <a:prstGeom prst="rect">
              <a:avLst/>
            </a:prstGeom>
          </p:spPr>
        </p:pic>
      </p:grp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37923EC-1707-4C44-90EF-BC25D6685F3B}"/>
              </a:ext>
            </a:extLst>
          </p:cNvPr>
          <p:cNvSpPr txBox="1"/>
          <p:nvPr/>
        </p:nvSpPr>
        <p:spPr>
          <a:xfrm>
            <a:off x="7841135" y="1648247"/>
            <a:ext cx="1988714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chemeClr val="accent1"/>
                </a:solidFill>
                <a:latin typeface="Times" pitchFamily="2" charset="0"/>
                <a:ea typeface="微软雅黑" panose="020B0503020204020204" pitchFamily="34" charset="-122"/>
              </a:rPr>
              <a:t>强噪声环境下清晰通话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chemeClr val="accent1"/>
                </a:solidFill>
                <a:latin typeface="Times" pitchFamily="2" charset="0"/>
                <a:ea typeface="微软雅黑" panose="020B0503020204020204" pitchFamily="34" charset="-122"/>
              </a:rPr>
              <a:t>不引起注意的腹语通话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Type-C 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连接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立体声音乐回放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80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  <a:cs typeface="Symbol"/>
                <a:sym typeface="Symbol"/>
              </a:rPr>
              <a:t>W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- 180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  <a:cs typeface="Symbol"/>
                <a:sym typeface="Symbol"/>
              </a:rPr>
              <a:t> 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  <a:cs typeface="Symbol"/>
                <a:sym typeface="Symbol"/>
              </a:rPr>
              <a:t>W 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的传感器</a:t>
            </a:r>
          </a:p>
        </p:txBody>
      </p:sp>
      <p:sp>
        <p:nvSpPr>
          <p:cNvPr id="135" name="ïṡlîḓè">
            <a:extLst>
              <a:ext uri="{FF2B5EF4-FFF2-40B4-BE49-F238E27FC236}">
                <a16:creationId xmlns:a16="http://schemas.microsoft.com/office/drawing/2014/main" id="{CADFEA54-26B7-436D-BFAE-900B60CBE0DC}"/>
              </a:ext>
            </a:extLst>
          </p:cNvPr>
          <p:cNvSpPr/>
          <p:nvPr/>
        </p:nvSpPr>
        <p:spPr bwMode="auto">
          <a:xfrm>
            <a:off x="9118205" y="1230282"/>
            <a:ext cx="922857" cy="368076"/>
          </a:xfrm>
          <a:prstGeom prst="rect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1400" b="1" kern="0" dirty="0">
                <a:latin typeface="Times" pitchFamily="2" charset="0"/>
              </a:rPr>
              <a:t>功能特征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97119E2-2A60-4F24-B984-386D0823BDA0}"/>
              </a:ext>
            </a:extLst>
          </p:cNvPr>
          <p:cNvSpPr txBox="1"/>
          <p:nvPr/>
        </p:nvSpPr>
        <p:spPr>
          <a:xfrm>
            <a:off x="9733787" y="1656195"/>
            <a:ext cx="1713221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上行回声抑制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AEC</a:t>
            </a:r>
            <a:endParaRPr lang="zh-CN" altLang="en-US" sz="1200" b="1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  <a:sym typeface="Helvetica Neue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上行通话降噪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ENC</a:t>
            </a:r>
            <a:endParaRPr lang="zh-CN" altLang="en-US" sz="1200" b="1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  <a:sym typeface="Helvetica Neue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风噪消除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语音唤醒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键盘识别</a:t>
            </a: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44600BCB-3ADA-4D14-8BB6-FBF41B0044A6}"/>
              </a:ext>
            </a:extLst>
          </p:cNvPr>
          <p:cNvSpPr/>
          <p:nvPr/>
        </p:nvSpPr>
        <p:spPr>
          <a:xfrm>
            <a:off x="7791855" y="3251326"/>
            <a:ext cx="3563270" cy="1130523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194A69FF-4CFF-4923-AE5A-C4FC2C89DB83}"/>
              </a:ext>
            </a:extLst>
          </p:cNvPr>
          <p:cNvSpPr txBox="1"/>
          <p:nvPr/>
        </p:nvSpPr>
        <p:spPr>
          <a:xfrm>
            <a:off x="7827362" y="3190779"/>
            <a:ext cx="1733852" cy="1212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chemeClr val="accent1"/>
                </a:solidFill>
                <a:latin typeface="Times" pitchFamily="2" charset="0"/>
                <a:ea typeface="微软雅黑" panose="020B0503020204020204" pitchFamily="34" charset="-122"/>
              </a:rPr>
              <a:t>麦克拾音或耳道拾音</a:t>
            </a:r>
            <a:endParaRPr lang="en-US" altLang="zh-CN" sz="1200" b="1" dirty="0">
              <a:solidFill>
                <a:schemeClr val="accent1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蓝牙耳机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TWS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耳机</a:t>
            </a:r>
            <a:endParaRPr lang="en-US" altLang="zh-CN" sz="1200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FF+FB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下行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ANC 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00577E22-EA92-4165-9AD4-A2C2642ED353}"/>
              </a:ext>
            </a:extLst>
          </p:cNvPr>
          <p:cNvSpPr txBox="1"/>
          <p:nvPr/>
        </p:nvSpPr>
        <p:spPr>
          <a:xfrm>
            <a:off x="9801118" y="3190779"/>
            <a:ext cx="1554005" cy="11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上行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ENC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风噪消除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语音唤醒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键盘识别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797D7614-7C4F-449B-BFC6-9F5CE67A127E}"/>
              </a:ext>
            </a:extLst>
          </p:cNvPr>
          <p:cNvSpPr/>
          <p:nvPr/>
        </p:nvSpPr>
        <p:spPr>
          <a:xfrm>
            <a:off x="7810276" y="4535349"/>
            <a:ext cx="3563270" cy="1467606"/>
          </a:xfrm>
          <a:prstGeom prst="rect">
            <a:avLst/>
          </a:prstGeom>
          <a:solidFill>
            <a:schemeClr val="bg2">
              <a:lumMod val="90000"/>
              <a:alpha val="50196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256FF27-9363-4FA5-BEC6-7079A7F9E599}"/>
              </a:ext>
            </a:extLst>
          </p:cNvPr>
          <p:cNvSpPr txBox="1"/>
          <p:nvPr/>
        </p:nvSpPr>
        <p:spPr>
          <a:xfrm>
            <a:off x="7875176" y="4551980"/>
            <a:ext cx="1988714" cy="145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b="1" dirty="0">
                <a:solidFill>
                  <a:schemeClr val="accent1"/>
                </a:solidFill>
                <a:latin typeface="Times" pitchFamily="2" charset="0"/>
                <a:ea typeface="微软雅黑" panose="020B0503020204020204" pitchFamily="34" charset="-122"/>
              </a:rPr>
              <a:t>自动定向拾音</a:t>
            </a:r>
            <a:endParaRPr lang="en-US" altLang="zh-CN" sz="1200" b="1" dirty="0">
              <a:solidFill>
                <a:schemeClr val="accent1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USB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连接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BT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无线连接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立体声输出，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8W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差分输出功率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1.5W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00B759F-7165-438D-8E7A-8708969D6DCF}"/>
              </a:ext>
            </a:extLst>
          </p:cNvPr>
          <p:cNvSpPr txBox="1"/>
          <p:nvPr/>
        </p:nvSpPr>
        <p:spPr>
          <a:xfrm>
            <a:off x="9819541" y="4626507"/>
            <a:ext cx="1554005" cy="117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锂电池充电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回声消除</a:t>
            </a:r>
          </a:p>
          <a:p>
            <a:pPr marL="171450" indent="-171450" algn="l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音效处理</a:t>
            </a:r>
            <a:endParaRPr lang="en-US" altLang="zh-CN" sz="1200" dirty="0">
              <a:solidFill>
                <a:srgbClr val="3F3F3F"/>
              </a:solidFill>
              <a:latin typeface="Times" pitchFamily="2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DMIC</a:t>
            </a:r>
            <a:r>
              <a:rPr lang="zh-CN" altLang="en-US" sz="1200" dirty="0">
                <a:solidFill>
                  <a:srgbClr val="3F3F3F"/>
                </a:solidFill>
                <a:latin typeface="Times" pitchFamily="2" charset="0"/>
                <a:ea typeface="微软雅黑" panose="020B0503020204020204" pitchFamily="34" charset="-122"/>
              </a:rPr>
              <a:t>输入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F734A16A-EF6C-4643-BC5E-E8DC4C583B30}"/>
              </a:ext>
            </a:extLst>
          </p:cNvPr>
          <p:cNvSpPr txBox="1"/>
          <p:nvPr/>
        </p:nvSpPr>
        <p:spPr>
          <a:xfrm>
            <a:off x="5784763" y="2406466"/>
            <a:ext cx="25503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SNC8600 +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SNC1600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Times" pitchFamily="2" charset="0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9401E405-4C8B-4B8B-A2A8-715B1C8F70BF}"/>
              </a:ext>
            </a:extLst>
          </p:cNvPr>
          <p:cNvSpPr txBox="1"/>
          <p:nvPr/>
        </p:nvSpPr>
        <p:spPr>
          <a:xfrm>
            <a:off x="5669559" y="3755256"/>
            <a:ext cx="2550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SNC8600 +</a:t>
            </a:r>
          </a:p>
          <a:p>
            <a:pPr algn="ctr"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SNC1600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+ BT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87179302-9302-4918-825F-141D81AF9D09}"/>
              </a:ext>
            </a:extLst>
          </p:cNvPr>
          <p:cNvSpPr txBox="1"/>
          <p:nvPr/>
        </p:nvSpPr>
        <p:spPr>
          <a:xfrm>
            <a:off x="5357909" y="5354408"/>
            <a:ext cx="25503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>
                <a:solidFill>
                  <a:srgbClr val="650F1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基于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SNC8600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BT</a:t>
            </a: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ea typeface="微软雅黑" panose="020B0503020204020204" pitchFamily="34" charset="-122"/>
              </a:rPr>
              <a:t>芯片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4989944-348F-4F93-BF4B-B0D10F732344}"/>
              </a:ext>
            </a:extLst>
          </p:cNvPr>
          <p:cNvGrpSpPr/>
          <p:nvPr/>
        </p:nvGrpSpPr>
        <p:grpSpPr>
          <a:xfrm>
            <a:off x="5475769" y="3519354"/>
            <a:ext cx="671155" cy="671150"/>
            <a:chOff x="5941456" y="3161502"/>
            <a:chExt cx="671155" cy="671150"/>
          </a:xfrm>
          <a:effectLst/>
        </p:grpSpPr>
        <p:sp>
          <p:nvSpPr>
            <p:cNvPr id="44" name="ïSľîde">
              <a:extLst>
                <a:ext uri="{FF2B5EF4-FFF2-40B4-BE49-F238E27FC236}">
                  <a16:creationId xmlns:a16="http://schemas.microsoft.com/office/drawing/2014/main" id="{D29465FD-00CA-42C5-BC86-488DBC297833}"/>
                </a:ext>
              </a:extLst>
            </p:cNvPr>
            <p:cNvSpPr/>
            <p:nvPr/>
          </p:nvSpPr>
          <p:spPr>
            <a:xfrm flipH="1">
              <a:off x="5941456" y="3161502"/>
              <a:ext cx="671155" cy="67115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sp>
          <p:nvSpPr>
            <p:cNvPr id="45" name="iconfont-10420-5090058">
              <a:extLst>
                <a:ext uri="{FF2B5EF4-FFF2-40B4-BE49-F238E27FC236}">
                  <a16:creationId xmlns:a16="http://schemas.microsoft.com/office/drawing/2014/main" id="{4ABCEABB-3758-449B-AA74-6E1AA187B97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29019" y="3315066"/>
              <a:ext cx="296028" cy="365983"/>
            </a:xfrm>
            <a:custGeom>
              <a:avLst/>
              <a:gdLst>
                <a:gd name="T0" fmla="*/ 6188 w 8295"/>
                <a:gd name="T1" fmla="*/ 0 h 10255"/>
                <a:gd name="T2" fmla="*/ 3863 w 8295"/>
                <a:gd name="T3" fmla="*/ 2216 h 10255"/>
                <a:gd name="T4" fmla="*/ 5463 w 8295"/>
                <a:gd name="T5" fmla="*/ 4170 h 10255"/>
                <a:gd name="T6" fmla="*/ 5463 w 8295"/>
                <a:gd name="T7" fmla="*/ 9141 h 10255"/>
                <a:gd name="T8" fmla="*/ 5760 w 8295"/>
                <a:gd name="T9" fmla="*/ 9141 h 10255"/>
                <a:gd name="T10" fmla="*/ 5760 w 8295"/>
                <a:gd name="T11" fmla="*/ 10253 h 10255"/>
                <a:gd name="T12" fmla="*/ 6393 w 8295"/>
                <a:gd name="T13" fmla="*/ 10253 h 10255"/>
                <a:gd name="T14" fmla="*/ 6393 w 8295"/>
                <a:gd name="T15" fmla="*/ 9141 h 10255"/>
                <a:gd name="T16" fmla="*/ 6615 w 8295"/>
                <a:gd name="T17" fmla="*/ 9141 h 10255"/>
                <a:gd name="T18" fmla="*/ 6615 w 8295"/>
                <a:gd name="T19" fmla="*/ 4196 h 10255"/>
                <a:gd name="T20" fmla="*/ 8295 w 8295"/>
                <a:gd name="T21" fmla="*/ 2127 h 10255"/>
                <a:gd name="T22" fmla="*/ 6188 w 8295"/>
                <a:gd name="T23" fmla="*/ 0 h 10255"/>
                <a:gd name="T24" fmla="*/ 4847 w 8295"/>
                <a:gd name="T25" fmla="*/ 3282 h 10255"/>
                <a:gd name="T26" fmla="*/ 4336 w 8295"/>
                <a:gd name="T27" fmla="*/ 2190 h 10255"/>
                <a:gd name="T28" fmla="*/ 4847 w 8295"/>
                <a:gd name="T29" fmla="*/ 1097 h 10255"/>
                <a:gd name="T30" fmla="*/ 5358 w 8295"/>
                <a:gd name="T31" fmla="*/ 2190 h 10255"/>
                <a:gd name="T32" fmla="*/ 4847 w 8295"/>
                <a:gd name="T33" fmla="*/ 3282 h 10255"/>
                <a:gd name="T34" fmla="*/ 7288 w 8295"/>
                <a:gd name="T35" fmla="*/ 2471 h 10255"/>
                <a:gd name="T36" fmla="*/ 6808 w 8295"/>
                <a:gd name="T37" fmla="*/ 2190 h 10255"/>
                <a:gd name="T38" fmla="*/ 7288 w 8295"/>
                <a:gd name="T39" fmla="*/ 1908 h 10255"/>
                <a:gd name="T40" fmla="*/ 7747 w 8295"/>
                <a:gd name="T41" fmla="*/ 2190 h 10255"/>
                <a:gd name="T42" fmla="*/ 7288 w 8295"/>
                <a:gd name="T43" fmla="*/ 2471 h 10255"/>
                <a:gd name="T44" fmla="*/ 1853 w 8295"/>
                <a:gd name="T45" fmla="*/ 2927 h 10255"/>
                <a:gd name="T46" fmla="*/ 0 w 8295"/>
                <a:gd name="T47" fmla="*/ 4798 h 10255"/>
                <a:gd name="T48" fmla="*/ 1478 w 8295"/>
                <a:gd name="T49" fmla="*/ 6618 h 10255"/>
                <a:gd name="T50" fmla="*/ 1478 w 8295"/>
                <a:gd name="T51" fmla="*/ 10255 h 10255"/>
                <a:gd name="T52" fmla="*/ 2490 w 8295"/>
                <a:gd name="T53" fmla="*/ 10255 h 10255"/>
                <a:gd name="T54" fmla="*/ 2490 w 8295"/>
                <a:gd name="T55" fmla="*/ 6596 h 10255"/>
                <a:gd name="T56" fmla="*/ 3898 w 8295"/>
                <a:gd name="T57" fmla="*/ 4877 h 10255"/>
                <a:gd name="T58" fmla="*/ 1853 w 8295"/>
                <a:gd name="T59" fmla="*/ 2927 h 10255"/>
                <a:gd name="T60" fmla="*/ 885 w 8295"/>
                <a:gd name="T61" fmla="*/ 5101 h 10255"/>
                <a:gd name="T62" fmla="*/ 481 w 8295"/>
                <a:gd name="T63" fmla="*/ 4853 h 10255"/>
                <a:gd name="T64" fmla="*/ 885 w 8295"/>
                <a:gd name="T65" fmla="*/ 4606 h 10255"/>
                <a:gd name="T66" fmla="*/ 1307 w 8295"/>
                <a:gd name="T67" fmla="*/ 4853 h 10255"/>
                <a:gd name="T68" fmla="*/ 885 w 8295"/>
                <a:gd name="T69" fmla="*/ 5101 h 10255"/>
                <a:gd name="T70" fmla="*/ 3032 w 8295"/>
                <a:gd name="T71" fmla="*/ 5815 h 10255"/>
                <a:gd name="T72" fmla="*/ 2582 w 8295"/>
                <a:gd name="T73" fmla="*/ 4853 h 10255"/>
                <a:gd name="T74" fmla="*/ 3032 w 8295"/>
                <a:gd name="T75" fmla="*/ 3892 h 10255"/>
                <a:gd name="T76" fmla="*/ 3482 w 8295"/>
                <a:gd name="T77" fmla="*/ 4853 h 10255"/>
                <a:gd name="T78" fmla="*/ 3032 w 8295"/>
                <a:gd name="T79" fmla="*/ 5815 h 10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95" h="10255">
                  <a:moveTo>
                    <a:pt x="6188" y="0"/>
                  </a:moveTo>
                  <a:cubicBezTo>
                    <a:pt x="4887" y="0"/>
                    <a:pt x="3863" y="915"/>
                    <a:pt x="3863" y="2216"/>
                  </a:cubicBezTo>
                  <a:cubicBezTo>
                    <a:pt x="3863" y="3287"/>
                    <a:pt x="4510" y="3963"/>
                    <a:pt x="5463" y="4170"/>
                  </a:cubicBezTo>
                  <a:lnTo>
                    <a:pt x="5463" y="9141"/>
                  </a:lnTo>
                  <a:lnTo>
                    <a:pt x="5760" y="9141"/>
                  </a:lnTo>
                  <a:lnTo>
                    <a:pt x="5760" y="10253"/>
                  </a:lnTo>
                  <a:lnTo>
                    <a:pt x="6393" y="10253"/>
                  </a:lnTo>
                  <a:lnTo>
                    <a:pt x="6393" y="9141"/>
                  </a:lnTo>
                  <a:lnTo>
                    <a:pt x="6615" y="9141"/>
                  </a:lnTo>
                  <a:lnTo>
                    <a:pt x="6615" y="4196"/>
                  </a:lnTo>
                  <a:cubicBezTo>
                    <a:pt x="7637" y="4015"/>
                    <a:pt x="8295" y="3256"/>
                    <a:pt x="8295" y="2127"/>
                  </a:cubicBezTo>
                  <a:cubicBezTo>
                    <a:pt x="8295" y="826"/>
                    <a:pt x="7490" y="0"/>
                    <a:pt x="6188" y="0"/>
                  </a:cubicBezTo>
                  <a:close/>
                  <a:moveTo>
                    <a:pt x="4847" y="3282"/>
                  </a:moveTo>
                  <a:cubicBezTo>
                    <a:pt x="4565" y="3282"/>
                    <a:pt x="4336" y="2793"/>
                    <a:pt x="4336" y="2190"/>
                  </a:cubicBezTo>
                  <a:cubicBezTo>
                    <a:pt x="4336" y="1586"/>
                    <a:pt x="4565" y="1097"/>
                    <a:pt x="4847" y="1097"/>
                  </a:cubicBezTo>
                  <a:cubicBezTo>
                    <a:pt x="5130" y="1097"/>
                    <a:pt x="5358" y="1586"/>
                    <a:pt x="5358" y="2190"/>
                  </a:cubicBezTo>
                  <a:cubicBezTo>
                    <a:pt x="5358" y="2793"/>
                    <a:pt x="5130" y="3282"/>
                    <a:pt x="4847" y="3282"/>
                  </a:cubicBezTo>
                  <a:close/>
                  <a:moveTo>
                    <a:pt x="7288" y="2471"/>
                  </a:moveTo>
                  <a:cubicBezTo>
                    <a:pt x="6906" y="2471"/>
                    <a:pt x="6808" y="2344"/>
                    <a:pt x="6808" y="2190"/>
                  </a:cubicBezTo>
                  <a:cubicBezTo>
                    <a:pt x="6808" y="2035"/>
                    <a:pt x="6906" y="1908"/>
                    <a:pt x="7288" y="1908"/>
                  </a:cubicBezTo>
                  <a:cubicBezTo>
                    <a:pt x="7671" y="1908"/>
                    <a:pt x="7747" y="2035"/>
                    <a:pt x="7747" y="2190"/>
                  </a:cubicBezTo>
                  <a:cubicBezTo>
                    <a:pt x="7746" y="2344"/>
                    <a:pt x="7670" y="2471"/>
                    <a:pt x="7288" y="2471"/>
                  </a:cubicBezTo>
                  <a:close/>
                  <a:moveTo>
                    <a:pt x="1853" y="2927"/>
                  </a:moveTo>
                  <a:cubicBezTo>
                    <a:pt x="708" y="2927"/>
                    <a:pt x="0" y="3653"/>
                    <a:pt x="0" y="4798"/>
                  </a:cubicBezTo>
                  <a:cubicBezTo>
                    <a:pt x="0" y="5791"/>
                    <a:pt x="578" y="6458"/>
                    <a:pt x="1478" y="6618"/>
                  </a:cubicBezTo>
                  <a:lnTo>
                    <a:pt x="1478" y="10255"/>
                  </a:lnTo>
                  <a:lnTo>
                    <a:pt x="2490" y="10255"/>
                  </a:lnTo>
                  <a:lnTo>
                    <a:pt x="2490" y="6596"/>
                  </a:lnTo>
                  <a:cubicBezTo>
                    <a:pt x="3330" y="6415"/>
                    <a:pt x="3898" y="5820"/>
                    <a:pt x="3898" y="4877"/>
                  </a:cubicBezTo>
                  <a:cubicBezTo>
                    <a:pt x="3898" y="3732"/>
                    <a:pt x="2998" y="2927"/>
                    <a:pt x="1853" y="2927"/>
                  </a:cubicBezTo>
                  <a:close/>
                  <a:moveTo>
                    <a:pt x="885" y="5101"/>
                  </a:moveTo>
                  <a:cubicBezTo>
                    <a:pt x="548" y="5101"/>
                    <a:pt x="481" y="4990"/>
                    <a:pt x="481" y="4853"/>
                  </a:cubicBezTo>
                  <a:cubicBezTo>
                    <a:pt x="481" y="4717"/>
                    <a:pt x="548" y="4606"/>
                    <a:pt x="885" y="4606"/>
                  </a:cubicBezTo>
                  <a:cubicBezTo>
                    <a:pt x="1221" y="4606"/>
                    <a:pt x="1307" y="4717"/>
                    <a:pt x="1307" y="4853"/>
                  </a:cubicBezTo>
                  <a:cubicBezTo>
                    <a:pt x="1307" y="4990"/>
                    <a:pt x="1221" y="5101"/>
                    <a:pt x="885" y="5101"/>
                  </a:cubicBezTo>
                  <a:close/>
                  <a:moveTo>
                    <a:pt x="3032" y="5815"/>
                  </a:moveTo>
                  <a:cubicBezTo>
                    <a:pt x="2783" y="5815"/>
                    <a:pt x="2582" y="5385"/>
                    <a:pt x="2582" y="4853"/>
                  </a:cubicBezTo>
                  <a:cubicBezTo>
                    <a:pt x="2582" y="4322"/>
                    <a:pt x="2783" y="3892"/>
                    <a:pt x="3032" y="3892"/>
                  </a:cubicBezTo>
                  <a:cubicBezTo>
                    <a:pt x="3281" y="3892"/>
                    <a:pt x="3482" y="4322"/>
                    <a:pt x="3482" y="4853"/>
                  </a:cubicBezTo>
                  <a:cubicBezTo>
                    <a:pt x="3482" y="5385"/>
                    <a:pt x="3281" y="5815"/>
                    <a:pt x="3032" y="58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Times" pitchFamily="2" charset="0"/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5A3A446-0C5E-4A32-B85E-0B787DD85CD3}"/>
              </a:ext>
            </a:extLst>
          </p:cNvPr>
          <p:cNvGrpSpPr/>
          <p:nvPr/>
        </p:nvGrpSpPr>
        <p:grpSpPr>
          <a:xfrm>
            <a:off x="4983735" y="2043557"/>
            <a:ext cx="671155" cy="671150"/>
            <a:chOff x="5418507" y="1828954"/>
            <a:chExt cx="671155" cy="671150"/>
          </a:xfrm>
          <a:effectLst/>
        </p:grpSpPr>
        <p:sp>
          <p:nvSpPr>
            <p:cNvPr id="47" name="iṡļíḋé">
              <a:extLst>
                <a:ext uri="{FF2B5EF4-FFF2-40B4-BE49-F238E27FC236}">
                  <a16:creationId xmlns:a16="http://schemas.microsoft.com/office/drawing/2014/main" id="{6EEC0DE0-6005-46AC-9EEA-0E8C6C4824AE}"/>
                </a:ext>
              </a:extLst>
            </p:cNvPr>
            <p:cNvSpPr/>
            <p:nvPr/>
          </p:nvSpPr>
          <p:spPr>
            <a:xfrm flipH="1">
              <a:off x="5418507" y="1828954"/>
              <a:ext cx="671155" cy="671150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pic>
          <p:nvPicPr>
            <p:cNvPr id="48" name="图形 47" descr="耳塞">
              <a:extLst>
                <a:ext uri="{FF2B5EF4-FFF2-40B4-BE49-F238E27FC236}">
                  <a16:creationId xmlns:a16="http://schemas.microsoft.com/office/drawing/2014/main" id="{682EBBC3-71DB-430C-B8A6-7885054DD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39647" y="1950092"/>
              <a:ext cx="428874" cy="428874"/>
            </a:xfrm>
            <a:prstGeom prst="rect">
              <a:avLst/>
            </a:prstGeom>
          </p:spPr>
        </p:pic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1A78087C-52EC-4A47-B9ED-8C6611C2A085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8735291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latin typeface="Times" pitchFamily="2" charset="0"/>
              </a:rPr>
              <a:t>九音</a:t>
            </a:r>
            <a:r>
              <a:rPr lang="en-US" altLang="zh-CN" sz="2400" b="1" dirty="0">
                <a:latin typeface="Times" pitchFamily="2" charset="0"/>
              </a:rPr>
              <a:t>SOUNDEC</a:t>
            </a:r>
            <a:r>
              <a:rPr lang="zh-CN" altLang="en-US" sz="2400" b="1" dirty="0">
                <a:latin typeface="Times" pitchFamily="2" charset="0"/>
              </a:rPr>
              <a:t>芯片赋能多种音频设备，呈现强大性能</a:t>
            </a:r>
            <a:endParaRPr lang="en-US" altLang="zh-CN" sz="2400" b="1" dirty="0">
              <a:latin typeface="Times" pitchFamily="2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3ABBC29-4931-484A-B671-30334366BC36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5500EDBB-353A-49DD-AF6D-93223D267513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882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44D34C44-070F-AD40-A6DF-7BA6AD735180}"/>
              </a:ext>
            </a:extLst>
          </p:cNvPr>
          <p:cNvSpPr/>
          <p:nvPr/>
        </p:nvSpPr>
        <p:spPr>
          <a:xfrm>
            <a:off x="1674418" y="1415344"/>
            <a:ext cx="2396074" cy="829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126EBBB-541D-A04D-9E7C-FFEB0C97E264}"/>
              </a:ext>
            </a:extLst>
          </p:cNvPr>
          <p:cNvGraphicFramePr>
            <a:graphicFrameLocks noGrp="1"/>
          </p:cNvGraphicFramePr>
          <p:nvPr/>
        </p:nvGraphicFramePr>
        <p:xfrm>
          <a:off x="1090578" y="917977"/>
          <a:ext cx="7681581" cy="497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509">
                  <a:extLst>
                    <a:ext uri="{9D8B030D-6E8A-4147-A177-3AD203B41FA5}">
                      <a16:colId xmlns:a16="http://schemas.microsoft.com/office/drawing/2014/main" val="72325264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420171535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3027725568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5307014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55422942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36080411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049069099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49920328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860270473"/>
                    </a:ext>
                  </a:extLst>
                </a:gridCol>
              </a:tblGrid>
              <a:tr h="49709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174465"/>
                  </a:ext>
                </a:extLst>
              </a:tr>
            </a:tbl>
          </a:graphicData>
        </a:graphic>
      </p:graphicFrame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19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C2973F75-41F5-1445-86D1-0CDAE05FFF1A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63583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未来产品线规划</a:t>
            </a:r>
            <a:endParaRPr lang="en-US" altLang="zh-CN" sz="5400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aphicFrame>
        <p:nvGraphicFramePr>
          <p:cNvPr id="113" name="图示 112">
            <a:extLst>
              <a:ext uri="{FF2B5EF4-FFF2-40B4-BE49-F238E27FC236}">
                <a16:creationId xmlns:a16="http://schemas.microsoft.com/office/drawing/2014/main" id="{B0440A71-455D-B447-9D55-18B9C3253D4C}"/>
              </a:ext>
            </a:extLst>
          </p:cNvPr>
          <p:cNvGraphicFramePr/>
          <p:nvPr/>
        </p:nvGraphicFramePr>
        <p:xfrm>
          <a:off x="1136889" y="6042483"/>
          <a:ext cx="4257336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4" name="图示 113">
            <a:extLst>
              <a:ext uri="{FF2B5EF4-FFF2-40B4-BE49-F238E27FC236}">
                <a16:creationId xmlns:a16="http://schemas.microsoft.com/office/drawing/2014/main" id="{1D5F64B1-5FFE-3C46-A596-1C5B8329920A}"/>
              </a:ext>
            </a:extLst>
          </p:cNvPr>
          <p:cNvGraphicFramePr/>
          <p:nvPr/>
        </p:nvGraphicFramePr>
        <p:xfrm>
          <a:off x="5410378" y="6043196"/>
          <a:ext cx="3364145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16" name="文本框 115">
            <a:extLst>
              <a:ext uri="{FF2B5EF4-FFF2-40B4-BE49-F238E27FC236}">
                <a16:creationId xmlns:a16="http://schemas.microsoft.com/office/drawing/2014/main" id="{C3DB413A-AF99-0649-8CB6-9F88D604530D}"/>
              </a:ext>
            </a:extLst>
          </p:cNvPr>
          <p:cNvSpPr txBox="1"/>
          <p:nvPr/>
        </p:nvSpPr>
        <p:spPr>
          <a:xfrm rot="5400000">
            <a:off x="805507" y="1968565"/>
            <a:ext cx="705094" cy="1870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IoT</a:t>
            </a:r>
            <a:endParaRPr kumimoji="0" lang="en-US" altLang="zh-CN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（物联网</a:t>
            </a: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）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21D2F74-85C2-774B-B2E8-D2E6AEDF890D}"/>
              </a:ext>
            </a:extLst>
          </p:cNvPr>
          <p:cNvSpPr txBox="1"/>
          <p:nvPr/>
        </p:nvSpPr>
        <p:spPr>
          <a:xfrm rot="5400000">
            <a:off x="837316" y="4549636"/>
            <a:ext cx="641479" cy="1439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特种行业</a:t>
            </a:r>
            <a:endParaRPr kumimoji="0" lang="zh-CN" altLang="en-US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3FD7DF1-382A-CA4C-B16B-A85C56F0EA9D}"/>
              </a:ext>
            </a:extLst>
          </p:cNvPr>
          <p:cNvSpPr txBox="1"/>
          <p:nvPr/>
        </p:nvSpPr>
        <p:spPr>
          <a:xfrm rot="5400000">
            <a:off x="837316" y="3419055"/>
            <a:ext cx="641479" cy="1439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健康</a:t>
            </a:r>
          </a:p>
        </p:txBody>
      </p:sp>
      <p:sp>
        <p:nvSpPr>
          <p:cNvPr id="119" name="文本框 9">
            <a:extLst>
              <a:ext uri="{FF2B5EF4-FFF2-40B4-BE49-F238E27FC236}">
                <a16:creationId xmlns:a16="http://schemas.microsoft.com/office/drawing/2014/main" id="{44C67660-8316-E340-A0F9-7C99374E8B26}"/>
              </a:ext>
            </a:extLst>
          </p:cNvPr>
          <p:cNvSpPr txBox="1"/>
          <p:nvPr/>
        </p:nvSpPr>
        <p:spPr>
          <a:xfrm rot="5400000">
            <a:off x="896470" y="1031847"/>
            <a:ext cx="523168" cy="1498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耳机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4B7007CB-DCA2-9B44-84D7-5DC247A3EF67}"/>
              </a:ext>
            </a:extLst>
          </p:cNvPr>
          <p:cNvSpPr/>
          <p:nvPr/>
        </p:nvSpPr>
        <p:spPr>
          <a:xfrm>
            <a:off x="9515156" y="2724310"/>
            <a:ext cx="1562627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+mn-ea"/>
              </a:rPr>
              <a:t>模组销售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809944-3EB8-914D-8097-6472FD56EC64}"/>
              </a:ext>
            </a:extLst>
          </p:cNvPr>
          <p:cNvGrpSpPr/>
          <p:nvPr/>
        </p:nvGrpSpPr>
        <p:grpSpPr>
          <a:xfrm>
            <a:off x="5001161" y="2349883"/>
            <a:ext cx="1429423" cy="1125428"/>
            <a:chOff x="4486275" y="3428141"/>
            <a:chExt cx="1429423" cy="1125428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F0F0164B-41F6-D045-9A11-59139407E6B1}"/>
                </a:ext>
              </a:extLst>
            </p:cNvPr>
            <p:cNvSpPr txBox="1"/>
            <p:nvPr/>
          </p:nvSpPr>
          <p:spPr>
            <a:xfrm>
              <a:off x="4486275" y="3722572"/>
              <a:ext cx="1429423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Max10MICs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Beam Forming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latin typeface="+mj-ea"/>
                  <a:sym typeface="Helvetica Neue Medium"/>
                </a:rPr>
                <a:t>语音唤醒</a:t>
              </a:r>
              <a:r>
                <a:rPr lang="en-US" altLang="zh-CN" sz="1200" kern="0" dirty="0">
                  <a:sym typeface="Helvetica Neue Medium"/>
                </a:rPr>
                <a:t>VAD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latin typeface="+mj-ea"/>
                  <a:sym typeface="Helvetica Neue Medium"/>
                </a:rPr>
                <a:t>远场拾音和降噪</a:t>
              </a: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AED39F4A-0635-5844-9E49-4DAB96C6A445}"/>
                </a:ext>
              </a:extLst>
            </p:cNvPr>
            <p:cNvSpPr txBox="1"/>
            <p:nvPr/>
          </p:nvSpPr>
          <p:spPr>
            <a:xfrm>
              <a:off x="4486275" y="3428141"/>
              <a:ext cx="1429423" cy="307777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+mj-ea"/>
                </a:rPr>
                <a:t>芯片</a:t>
              </a:r>
              <a:r>
                <a:rPr lang="en-US" altLang="zh-CN" sz="1400" b="1" dirty="0">
                  <a:latin typeface="+mj-ea"/>
                </a:rPr>
                <a:t>+MIC</a:t>
              </a:r>
              <a:r>
                <a:rPr lang="zh-CN" altLang="en-US" sz="1400" b="1" dirty="0">
                  <a:latin typeface="+mj-ea"/>
                </a:rPr>
                <a:t>阵列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EEA527-C8F7-4E4A-B008-ADE906F753CA}"/>
              </a:ext>
            </a:extLst>
          </p:cNvPr>
          <p:cNvGrpSpPr/>
          <p:nvPr/>
        </p:nvGrpSpPr>
        <p:grpSpPr>
          <a:xfrm>
            <a:off x="7086903" y="2694439"/>
            <a:ext cx="1283396" cy="603371"/>
            <a:chOff x="7529664" y="3365741"/>
            <a:chExt cx="1283396" cy="603371"/>
          </a:xfrm>
        </p:grpSpPr>
        <p:sp>
          <p:nvSpPr>
            <p:cNvPr id="201" name="箭头: V 形 63">
              <a:extLst>
                <a:ext uri="{FF2B5EF4-FFF2-40B4-BE49-F238E27FC236}">
                  <a16:creationId xmlns:a16="http://schemas.microsoft.com/office/drawing/2014/main" id="{C9CC7EE1-25F9-8F4E-86AD-4D56E163EBA8}"/>
                </a:ext>
              </a:extLst>
            </p:cNvPr>
            <p:cNvSpPr/>
            <p:nvPr/>
          </p:nvSpPr>
          <p:spPr>
            <a:xfrm>
              <a:off x="7530520" y="3365741"/>
              <a:ext cx="310177" cy="306072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箭头: V 形 63">
              <a:extLst>
                <a:ext uri="{FF2B5EF4-FFF2-40B4-BE49-F238E27FC236}">
                  <a16:creationId xmlns:a16="http://schemas.microsoft.com/office/drawing/2014/main" id="{4E9E466B-C2F1-3A42-A143-7C737ECBC8CB}"/>
                </a:ext>
              </a:extLst>
            </p:cNvPr>
            <p:cNvSpPr/>
            <p:nvPr/>
          </p:nvSpPr>
          <p:spPr>
            <a:xfrm>
              <a:off x="7768901" y="3365741"/>
              <a:ext cx="310177" cy="306072"/>
            </a:xfrm>
            <a:prstGeom prst="chevron">
              <a:avLst/>
            </a:prstGeom>
            <a:solidFill>
              <a:srgbClr val="B1D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3" name="箭头: V 形 63">
              <a:extLst>
                <a:ext uri="{FF2B5EF4-FFF2-40B4-BE49-F238E27FC236}">
                  <a16:creationId xmlns:a16="http://schemas.microsoft.com/office/drawing/2014/main" id="{DB6120EB-225B-BC46-B217-589BCC74A3E1}"/>
                </a:ext>
              </a:extLst>
            </p:cNvPr>
            <p:cNvSpPr/>
            <p:nvPr/>
          </p:nvSpPr>
          <p:spPr>
            <a:xfrm>
              <a:off x="8017896" y="3367446"/>
              <a:ext cx="310177" cy="306072"/>
            </a:xfrm>
            <a:prstGeom prst="chevron">
              <a:avLst/>
            </a:prstGeom>
            <a:solidFill>
              <a:srgbClr val="97B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8EAFE55E-BBF5-1C47-A061-59EEE0E8CA0B}"/>
                </a:ext>
              </a:extLst>
            </p:cNvPr>
            <p:cNvSpPr txBox="1"/>
            <p:nvPr/>
          </p:nvSpPr>
          <p:spPr>
            <a:xfrm>
              <a:off x="7529664" y="3661335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accent1"/>
                  </a:solidFill>
                </a:rPr>
                <a:t>算法持续升级</a:t>
              </a:r>
            </a:p>
          </p:txBody>
        </p:sp>
        <p:sp>
          <p:nvSpPr>
            <p:cNvPr id="206" name="箭头: V 形 63">
              <a:extLst>
                <a:ext uri="{FF2B5EF4-FFF2-40B4-BE49-F238E27FC236}">
                  <a16:creationId xmlns:a16="http://schemas.microsoft.com/office/drawing/2014/main" id="{47D928F5-D1B0-A74E-A31E-EDE0856A4795}"/>
                </a:ext>
              </a:extLst>
            </p:cNvPr>
            <p:cNvSpPr/>
            <p:nvPr/>
          </p:nvSpPr>
          <p:spPr>
            <a:xfrm>
              <a:off x="8253888" y="3365741"/>
              <a:ext cx="310177" cy="306072"/>
            </a:xfrm>
            <a:prstGeom prst="chevron">
              <a:avLst/>
            </a:prstGeom>
            <a:solidFill>
              <a:srgbClr val="6384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7" name="箭头: V 形 63">
              <a:extLst>
                <a:ext uri="{FF2B5EF4-FFF2-40B4-BE49-F238E27FC236}">
                  <a16:creationId xmlns:a16="http://schemas.microsoft.com/office/drawing/2014/main" id="{44C81F1F-832D-994C-975C-F947300F63CB}"/>
                </a:ext>
              </a:extLst>
            </p:cNvPr>
            <p:cNvSpPr/>
            <p:nvPr/>
          </p:nvSpPr>
          <p:spPr>
            <a:xfrm>
              <a:off x="8502883" y="3367446"/>
              <a:ext cx="310177" cy="306072"/>
            </a:xfrm>
            <a:prstGeom prst="chevron">
              <a:avLst/>
            </a:prstGeom>
            <a:solidFill>
              <a:srgbClr val="4A6B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8" name="椭圆 207">
            <a:extLst>
              <a:ext uri="{FF2B5EF4-FFF2-40B4-BE49-F238E27FC236}">
                <a16:creationId xmlns:a16="http://schemas.microsoft.com/office/drawing/2014/main" id="{F0F8B955-0AB1-A244-B15F-1334E7FC6DEB}"/>
              </a:ext>
            </a:extLst>
          </p:cNvPr>
          <p:cNvSpPr/>
          <p:nvPr/>
        </p:nvSpPr>
        <p:spPr>
          <a:xfrm>
            <a:off x="9038987" y="1421560"/>
            <a:ext cx="2374812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+mn-ea"/>
              </a:rPr>
              <a:t>芯片</a:t>
            </a:r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/</a:t>
            </a:r>
            <a:r>
              <a:rPr kumimoji="1" lang="zh-CN" altLang="en-US" sz="1600" b="1" dirty="0">
                <a:solidFill>
                  <a:schemeClr val="accent1"/>
                </a:solidFill>
                <a:latin typeface="+mn-ea"/>
              </a:rPr>
              <a:t>模组销售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32BC64-F619-C040-8FC1-7492C4E0152B}"/>
              </a:ext>
            </a:extLst>
          </p:cNvPr>
          <p:cNvGrpSpPr/>
          <p:nvPr/>
        </p:nvGrpSpPr>
        <p:grpSpPr>
          <a:xfrm>
            <a:off x="6828073" y="3523421"/>
            <a:ext cx="1450000" cy="1137018"/>
            <a:chOff x="6268810" y="4409421"/>
            <a:chExt cx="1450000" cy="1137018"/>
          </a:xfrm>
        </p:grpSpPr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8109EF5-3C5E-714D-BDD7-DD9019DE56E0}"/>
                </a:ext>
              </a:extLst>
            </p:cNvPr>
            <p:cNvSpPr txBox="1"/>
            <p:nvPr/>
          </p:nvSpPr>
          <p:spPr>
            <a:xfrm>
              <a:off x="6268810" y="4715442"/>
              <a:ext cx="1450000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人声拾音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Beam Forming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声音还原和放大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智能环境音降噪</a:t>
              </a: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41BDF4A9-95DA-4346-8399-EDA43108021E}"/>
                </a:ext>
              </a:extLst>
            </p:cNvPr>
            <p:cNvSpPr txBox="1"/>
            <p:nvPr/>
          </p:nvSpPr>
          <p:spPr>
            <a:xfrm>
              <a:off x="6268810" y="4409421"/>
              <a:ext cx="1450000" cy="306021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atin typeface="+mj-ea"/>
                </a:rPr>
                <a:t>助听器</a:t>
              </a:r>
            </a:p>
          </p:txBody>
        </p:sp>
      </p:grpSp>
      <p:sp>
        <p:nvSpPr>
          <p:cNvPr id="211" name="椭圆 210">
            <a:extLst>
              <a:ext uri="{FF2B5EF4-FFF2-40B4-BE49-F238E27FC236}">
                <a16:creationId xmlns:a16="http://schemas.microsoft.com/office/drawing/2014/main" id="{9D48D577-DBAA-D44E-B620-12517986F5AE}"/>
              </a:ext>
            </a:extLst>
          </p:cNvPr>
          <p:cNvSpPr/>
          <p:nvPr/>
        </p:nvSpPr>
        <p:spPr>
          <a:xfrm>
            <a:off x="8932708" y="3902595"/>
            <a:ext cx="2601646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+mn-ea"/>
              </a:rPr>
              <a:t>芯片及解决方案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1580A73-C8F4-CA4E-9E92-1F6662A8BEF6}"/>
              </a:ext>
            </a:extLst>
          </p:cNvPr>
          <p:cNvGrpSpPr/>
          <p:nvPr/>
        </p:nvGrpSpPr>
        <p:grpSpPr>
          <a:xfrm>
            <a:off x="4290186" y="4707406"/>
            <a:ext cx="1426782" cy="1103728"/>
            <a:chOff x="3721976" y="5252622"/>
            <a:chExt cx="1426782" cy="1103728"/>
          </a:xfrm>
        </p:grpSpPr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383B8FE8-8534-854C-B8A1-394B62EB152C}"/>
                </a:ext>
              </a:extLst>
            </p:cNvPr>
            <p:cNvSpPr txBox="1"/>
            <p:nvPr/>
          </p:nvSpPr>
          <p:spPr>
            <a:xfrm>
              <a:off x="3721976" y="5525353"/>
              <a:ext cx="1426782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耳道内拾音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120dB</a:t>
              </a:r>
              <a:r>
                <a:rPr lang="zh-CN" altLang="en-US" sz="1200" kern="0" dirty="0">
                  <a:sym typeface="Helvetica Neue Medium"/>
                </a:rPr>
                <a:t>噪音降噪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Beam Forming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风噪</a:t>
              </a:r>
              <a:r>
                <a:rPr lang="en-US" altLang="zh-CN" sz="1200" kern="0" dirty="0">
                  <a:sym typeface="Helvetica Neue Medium"/>
                </a:rPr>
                <a:t>Filter</a:t>
              </a: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BC99FF71-1A4C-5E42-9EDA-AEE7511DF675}"/>
                </a:ext>
              </a:extLst>
            </p:cNvPr>
            <p:cNvSpPr txBox="1"/>
            <p:nvPr/>
          </p:nvSpPr>
          <p:spPr>
            <a:xfrm>
              <a:off x="3721976" y="5252622"/>
              <a:ext cx="1426782" cy="307777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+mj-ea"/>
                </a:rPr>
                <a:t>DSP</a:t>
              </a:r>
              <a:r>
                <a:rPr lang="zh-CN" altLang="en-US" sz="1400" b="1" dirty="0">
                  <a:latin typeface="+mj-ea"/>
                </a:rPr>
                <a:t>声音处理</a:t>
              </a:r>
            </a:p>
          </p:txBody>
        </p:sp>
      </p:grpSp>
      <p:sp>
        <p:nvSpPr>
          <p:cNvPr id="214" name="椭圆 213">
            <a:extLst>
              <a:ext uri="{FF2B5EF4-FFF2-40B4-BE49-F238E27FC236}">
                <a16:creationId xmlns:a16="http://schemas.microsoft.com/office/drawing/2014/main" id="{02AE1AEE-132C-1D47-A473-18B4AF1D3173}"/>
              </a:ext>
            </a:extLst>
          </p:cNvPr>
          <p:cNvSpPr/>
          <p:nvPr/>
        </p:nvSpPr>
        <p:spPr>
          <a:xfrm>
            <a:off x="9093485" y="5145839"/>
            <a:ext cx="2280092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b="1" dirty="0">
                <a:solidFill>
                  <a:schemeClr val="accent1"/>
                </a:solidFill>
                <a:latin typeface="+mn-ea"/>
              </a:rPr>
              <a:t>模块及专利授权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C4E08E-414D-DF42-91CE-FCDBCB9F938D}"/>
              </a:ext>
            </a:extLst>
          </p:cNvPr>
          <p:cNvGrpSpPr/>
          <p:nvPr/>
        </p:nvGrpSpPr>
        <p:grpSpPr>
          <a:xfrm>
            <a:off x="1604966" y="904678"/>
            <a:ext cx="2465526" cy="1278069"/>
            <a:chOff x="2020749" y="1485336"/>
            <a:chExt cx="2465526" cy="1278069"/>
          </a:xfrm>
        </p:grpSpPr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B73E8558-3539-7C4D-A2D1-8A6FFA52ABE5}"/>
                </a:ext>
              </a:extLst>
            </p:cNvPr>
            <p:cNvSpPr txBox="1"/>
            <p:nvPr/>
          </p:nvSpPr>
          <p:spPr>
            <a:xfrm>
              <a:off x="2020749" y="2117074"/>
              <a:ext cx="179908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耳道内拾音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cs"/>
                <a:sym typeface="Helvetica Neue Medium"/>
              </a:endParaRP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 ANC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和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ENC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1200" b="0" dirty="0">
                  <a:latin typeface="+mj-lt"/>
                  <a:ea typeface="+mj-ea"/>
                  <a:cs typeface="+mn-cs"/>
                  <a:sym typeface="Helvetica Neue Medium"/>
                </a:rPr>
                <a:t>Beam Forming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cs"/>
                <a:sym typeface="Helvetica Neue Medium"/>
              </a:endParaRP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8ECFF2-5CD0-834B-A9F5-112FA7726A9B}"/>
                </a:ext>
              </a:extLst>
            </p:cNvPr>
            <p:cNvSpPr txBox="1"/>
            <p:nvPr/>
          </p:nvSpPr>
          <p:spPr>
            <a:xfrm>
              <a:off x="2090201" y="1485336"/>
              <a:ext cx="2396073" cy="52322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j-lt"/>
                  <a:ea typeface="+mj-ea"/>
                  <a:sym typeface="Helvetica Neue Medium"/>
                </a:rPr>
                <a:t>第一代音频芯片</a:t>
              </a:r>
              <a:endParaRPr lang="en-US" altLang="zh-CN" sz="1400" b="1" kern="0" dirty="0">
                <a:solidFill>
                  <a:schemeClr val="accent1"/>
                </a:solidFill>
                <a:latin typeface="+mj-lt"/>
                <a:ea typeface="+mj-ea"/>
                <a:sym typeface="Helvetica Neue Medium"/>
              </a:endParaRPr>
            </a:p>
            <a:p>
              <a:pPr algn="ctr" defTabSz="821531" hangingPunct="0">
                <a:defRPr/>
              </a:pPr>
              <a:r>
                <a:rPr lang="en-US" altLang="zh-CN" sz="1400" b="1" kern="0" dirty="0">
                  <a:sym typeface="Helvetica Neue Medium"/>
                </a:rPr>
                <a:t>Type-C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6EEAB8-93C4-E84E-BED9-982A95B81E64}"/>
                </a:ext>
              </a:extLst>
            </p:cNvPr>
            <p:cNvSpPr txBox="1"/>
            <p:nvPr/>
          </p:nvSpPr>
          <p:spPr>
            <a:xfrm>
              <a:off x="3189365" y="2117074"/>
              <a:ext cx="12969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语音唤醒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VAD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风噪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Filter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j-ea"/>
                  <a:cs typeface="+mn-cs"/>
                  <a:sym typeface="Helvetica Neue Medium"/>
                </a:rPr>
                <a:t>24bit/192KHz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n-cs"/>
                <a:sym typeface="Helvetica Neue Medium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3A7C6E-AB62-6242-B339-E228401AA3E2}"/>
              </a:ext>
            </a:extLst>
          </p:cNvPr>
          <p:cNvGrpSpPr/>
          <p:nvPr/>
        </p:nvGrpSpPr>
        <p:grpSpPr>
          <a:xfrm>
            <a:off x="5636544" y="902915"/>
            <a:ext cx="2987662" cy="1343426"/>
            <a:chOff x="5477454" y="1743380"/>
            <a:chExt cx="2987662" cy="1343426"/>
          </a:xfrm>
        </p:grpSpPr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87BD36E8-5099-3743-8835-81B7E32AAF8E}"/>
                </a:ext>
              </a:extLst>
            </p:cNvPr>
            <p:cNvSpPr txBox="1"/>
            <p:nvPr/>
          </p:nvSpPr>
          <p:spPr>
            <a:xfrm>
              <a:off x="5477454" y="2255809"/>
              <a:ext cx="1559016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22nm</a:t>
              </a:r>
              <a:r>
                <a:rPr lang="zh-CN" altLang="en-US" sz="1200" kern="0" dirty="0">
                  <a:sym typeface="Helvetica Neue Medium"/>
                </a:rPr>
                <a:t>工艺</a:t>
              </a:r>
              <a:r>
                <a:rPr lang="en-US" altLang="zh-CN" sz="1200" kern="0" dirty="0">
                  <a:sym typeface="Helvetica Neue Medium"/>
                </a:rPr>
                <a:t>CODEC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蓝牙功能</a:t>
              </a:r>
              <a:endParaRPr lang="en-US" altLang="zh-CN" sz="1200" kern="0" dirty="0"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耳道内拾音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HANC</a:t>
              </a:r>
              <a:r>
                <a:rPr lang="zh-CN" altLang="en-US" sz="1200" kern="0" dirty="0">
                  <a:sym typeface="Helvetica Neue Medium"/>
                </a:rPr>
                <a:t>和</a:t>
              </a:r>
              <a:r>
                <a:rPr lang="en-US" altLang="zh-CN" sz="1200" kern="0" dirty="0">
                  <a:sym typeface="Helvetica Neue Medium"/>
                </a:rPr>
                <a:t>ENC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3E89908-36AD-A74C-B70F-E473196AA7D1}"/>
                </a:ext>
              </a:extLst>
            </p:cNvPr>
            <p:cNvSpPr txBox="1"/>
            <p:nvPr/>
          </p:nvSpPr>
          <p:spPr>
            <a:xfrm>
              <a:off x="6906100" y="2255645"/>
              <a:ext cx="1559016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Beam Forming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语音唤醒</a:t>
              </a:r>
              <a:r>
                <a:rPr lang="en-US" altLang="zh-CN" sz="1200" kern="0" dirty="0">
                  <a:sym typeface="Helvetica Neue Medium"/>
                </a:rPr>
                <a:t>VAD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kern="0" dirty="0">
                  <a:sym typeface="Helvetica Neue Medium"/>
                </a:rPr>
                <a:t>风噪</a:t>
              </a:r>
              <a:r>
                <a:rPr lang="en-US" altLang="zh-CN" sz="1200" kern="0" dirty="0">
                  <a:sym typeface="Helvetica Neue Medium"/>
                </a:rPr>
                <a:t>Filter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kern="0" dirty="0">
                  <a:sym typeface="Helvetica Neue Medium"/>
                </a:rPr>
                <a:t>24bit/192KHz</a:t>
              </a: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883C5AA4-AC72-124F-91BE-BD6530EDFDF9}"/>
                </a:ext>
              </a:extLst>
            </p:cNvPr>
            <p:cNvSpPr txBox="1"/>
            <p:nvPr/>
          </p:nvSpPr>
          <p:spPr>
            <a:xfrm>
              <a:off x="5477455" y="1743380"/>
              <a:ext cx="2987661" cy="52322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j-lt"/>
                  <a:ea typeface="+mj-ea"/>
                  <a:sym typeface="Helvetica Neue Medium"/>
                </a:rPr>
                <a:t>第二代音频芯片</a:t>
              </a:r>
              <a:endParaRPr lang="en-US" altLang="zh-CN" sz="1400" b="1" kern="0" dirty="0">
                <a:solidFill>
                  <a:schemeClr val="accent1"/>
                </a:solidFill>
                <a:latin typeface="+mj-lt"/>
                <a:ea typeface="+mj-ea"/>
                <a:sym typeface="Helvetica Neue Medium"/>
              </a:endParaRPr>
            </a:p>
            <a:p>
              <a:pPr algn="ctr" defTabSz="821531" hangingPunct="0">
                <a:defRPr/>
              </a:pPr>
              <a:r>
                <a:rPr lang="zh-CN" altLang="en-US" sz="1400" b="1" kern="0" dirty="0">
                  <a:sym typeface="Helvetica Neue Medium"/>
                </a:rPr>
                <a:t>蓝牙（</a:t>
              </a:r>
              <a:r>
                <a:rPr lang="en-US" altLang="zh-CN" sz="1400" b="1" kern="0" dirty="0">
                  <a:sym typeface="Helvetica Neue Medium"/>
                </a:rPr>
                <a:t>TWS</a:t>
              </a:r>
              <a:r>
                <a:rPr lang="zh-CN" altLang="en-US" sz="1400" b="1" kern="0" dirty="0">
                  <a:sym typeface="Helvetica Neue Medium"/>
                </a:rPr>
                <a:t>）</a:t>
              </a:r>
              <a:endParaRPr lang="en-US" altLang="zh-CN" sz="1400" b="1" kern="0" dirty="0">
                <a:sym typeface="Helvetica Neue Medium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1B413ACD-138E-9C4C-95B4-0FA7A69F0BE2}"/>
              </a:ext>
            </a:extLst>
          </p:cNvPr>
          <p:cNvSpPr txBox="1"/>
          <p:nvPr/>
        </p:nvSpPr>
        <p:spPr>
          <a:xfrm>
            <a:off x="1887409" y="5741302"/>
            <a:ext cx="899295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2020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09C2B86-925E-E340-B166-0F040B9E7B61}"/>
              </a:ext>
            </a:extLst>
          </p:cNvPr>
          <p:cNvSpPr txBox="1"/>
          <p:nvPr/>
        </p:nvSpPr>
        <p:spPr>
          <a:xfrm>
            <a:off x="2790731" y="5741301"/>
            <a:ext cx="910053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74DB2EC-8A57-FC4A-A918-ED8A881D089F}"/>
              </a:ext>
            </a:extLst>
          </p:cNvPr>
          <p:cNvSpPr txBox="1"/>
          <p:nvPr/>
        </p:nvSpPr>
        <p:spPr>
          <a:xfrm>
            <a:off x="3954631" y="5737538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5780CA-84FB-8044-B130-2FDF25EF4EB8}"/>
              </a:ext>
            </a:extLst>
          </p:cNvPr>
          <p:cNvSpPr txBox="1"/>
          <p:nvPr/>
        </p:nvSpPr>
        <p:spPr>
          <a:xfrm>
            <a:off x="4735340" y="5735954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845572C-B70A-544F-9931-842DD5E4F2B3}"/>
              </a:ext>
            </a:extLst>
          </p:cNvPr>
          <p:cNvSpPr txBox="1"/>
          <p:nvPr/>
        </p:nvSpPr>
        <p:spPr>
          <a:xfrm>
            <a:off x="5614433" y="5732456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5B6D5-9C51-0546-A710-25BD8F18DFC8}"/>
              </a:ext>
            </a:extLst>
          </p:cNvPr>
          <p:cNvSpPr txBox="1"/>
          <p:nvPr/>
        </p:nvSpPr>
        <p:spPr>
          <a:xfrm>
            <a:off x="6195193" y="5727014"/>
            <a:ext cx="926398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7F68ED4-423E-8F4C-B4A9-831606B4A616}"/>
              </a:ext>
            </a:extLst>
          </p:cNvPr>
          <p:cNvSpPr txBox="1"/>
          <p:nvPr/>
        </p:nvSpPr>
        <p:spPr>
          <a:xfrm>
            <a:off x="7302561" y="5732456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8367C97-3600-6940-852F-6EF535BECB41}"/>
              </a:ext>
            </a:extLst>
          </p:cNvPr>
          <p:cNvSpPr txBox="1"/>
          <p:nvPr/>
        </p:nvSpPr>
        <p:spPr>
          <a:xfrm>
            <a:off x="8208568" y="5727014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cxnSp>
        <p:nvCxnSpPr>
          <p:cNvPr id="99" name="直接箭头连接符 4">
            <a:extLst>
              <a:ext uri="{FF2B5EF4-FFF2-40B4-BE49-F238E27FC236}">
                <a16:creationId xmlns:a16="http://schemas.microsoft.com/office/drawing/2014/main" id="{C0D5B210-95E7-2F4E-A510-57C1E393E753}"/>
              </a:ext>
            </a:extLst>
          </p:cNvPr>
          <p:cNvCxnSpPr>
            <a:cxnSpLocks/>
          </p:cNvCxnSpPr>
          <p:nvPr/>
        </p:nvCxnSpPr>
        <p:spPr>
          <a:xfrm>
            <a:off x="721566" y="2322666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直接箭头连接符 4">
            <a:extLst>
              <a:ext uri="{FF2B5EF4-FFF2-40B4-BE49-F238E27FC236}">
                <a16:creationId xmlns:a16="http://schemas.microsoft.com/office/drawing/2014/main" id="{02A83774-9882-C04C-A7B7-2C4F759D51A3}"/>
              </a:ext>
            </a:extLst>
          </p:cNvPr>
          <p:cNvCxnSpPr>
            <a:cxnSpLocks/>
          </p:cNvCxnSpPr>
          <p:nvPr/>
        </p:nvCxnSpPr>
        <p:spPr>
          <a:xfrm>
            <a:off x="721566" y="3500951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直接箭头连接符 4">
            <a:extLst>
              <a:ext uri="{FF2B5EF4-FFF2-40B4-BE49-F238E27FC236}">
                <a16:creationId xmlns:a16="http://schemas.microsoft.com/office/drawing/2014/main" id="{AD565BD6-1D4A-2240-9A48-DFC1E30DEC7E}"/>
              </a:ext>
            </a:extLst>
          </p:cNvPr>
          <p:cNvCxnSpPr>
            <a:cxnSpLocks/>
          </p:cNvCxnSpPr>
          <p:nvPr/>
        </p:nvCxnSpPr>
        <p:spPr>
          <a:xfrm>
            <a:off x="737333" y="4678892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AFE77A3-3A94-C64B-8FCC-324CAA2FAF5E}"/>
              </a:ext>
            </a:extLst>
          </p:cNvPr>
          <p:cNvSpPr/>
          <p:nvPr/>
        </p:nvSpPr>
        <p:spPr>
          <a:xfrm>
            <a:off x="9038987" y="6042482"/>
            <a:ext cx="2526556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商业模式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A66BEF4-87F4-4253-A617-5ADD5B7C4B41}"/>
              </a:ext>
            </a:extLst>
          </p:cNvPr>
          <p:cNvSpPr/>
          <p:nvPr/>
        </p:nvSpPr>
        <p:spPr>
          <a:xfrm>
            <a:off x="11724" y="6411184"/>
            <a:ext cx="1577082" cy="42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5BC87221-2E1B-4C7A-BB5A-9D14F2C76D8B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58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4909BA-815D-4106-B1BA-426F46AA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2A3C2C-E6B1-43E4-945C-94B15340E0DB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10515600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公司简介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DE904-A80D-47FC-999F-D632DAC0E66C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885DA5-AA91-4C57-A3CF-349ACA1C69C9}"/>
              </a:ext>
            </a:extLst>
          </p:cNvPr>
          <p:cNvSpPr txBox="1"/>
          <p:nvPr/>
        </p:nvSpPr>
        <p:spPr>
          <a:xfrm>
            <a:off x="1608376" y="1823380"/>
            <a:ext cx="8975248" cy="2914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深圳市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是一家专注于声学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科研和商业化的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，基于对声电基础技术的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长期积累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，拥有丰富的声学相关算法及声学技术解决方案。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在中国、美国、日本和欧盟拥有多项发明专利。公司将围绕从音频信号拾取、处理及还原、音频输出等环节提供拥有独特技术的综合音频信号处理解决方案。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0DFCAEC6-68C3-4A31-A5A9-58396C1D72FB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78560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20</a:t>
            </a:fld>
            <a:endParaRPr lang="en-US">
              <a:latin typeface="Times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5D0AFF-CD45-F340-94B4-FBC1E95EFE2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760528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九音已与国际一流供应商建立稳定的合作关系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27F8E17-0784-4D12-BEAE-0FA98CEF72F4}"/>
              </a:ext>
            </a:extLst>
          </p:cNvPr>
          <p:cNvGrpSpPr/>
          <p:nvPr/>
        </p:nvGrpSpPr>
        <p:grpSpPr>
          <a:xfrm>
            <a:off x="973021" y="1396857"/>
            <a:ext cx="9378444" cy="4621178"/>
            <a:chOff x="917085" y="1509799"/>
            <a:chExt cx="9378444" cy="4621178"/>
          </a:xfrm>
          <a:solidFill>
            <a:schemeClr val="bg1">
              <a:lumMod val="50000"/>
              <a:alpha val="34000"/>
            </a:schemeClr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E9A959F-1124-4DCC-AA5E-669577E49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6" y="4944535"/>
              <a:ext cx="333506" cy="329674"/>
            </a:xfrm>
            <a:custGeom>
              <a:avLst/>
              <a:gdLst/>
              <a:ahLst/>
              <a:cxnLst>
                <a:cxn ang="0">
                  <a:pos x="53" y="137"/>
                </a:cxn>
                <a:cxn ang="0">
                  <a:pos x="60" y="133"/>
                </a:cxn>
                <a:cxn ang="0">
                  <a:pos x="66" y="141"/>
                </a:cxn>
                <a:cxn ang="0">
                  <a:pos x="80" y="141"/>
                </a:cxn>
                <a:cxn ang="0">
                  <a:pos x="87" y="134"/>
                </a:cxn>
                <a:cxn ang="0">
                  <a:pos x="87" y="59"/>
                </a:cxn>
                <a:cxn ang="0">
                  <a:pos x="99" y="55"/>
                </a:cxn>
                <a:cxn ang="0">
                  <a:pos x="99" y="16"/>
                </a:cxn>
                <a:cxn ang="0">
                  <a:pos x="109" y="15"/>
                </a:cxn>
                <a:cxn ang="0">
                  <a:pos x="122" y="11"/>
                </a:cxn>
                <a:cxn ang="0">
                  <a:pos x="128" y="16"/>
                </a:cxn>
                <a:cxn ang="0">
                  <a:pos x="136" y="11"/>
                </a:cxn>
                <a:cxn ang="0">
                  <a:pos x="144" y="9"/>
                </a:cxn>
                <a:cxn ang="0">
                  <a:pos x="143" y="6"/>
                </a:cxn>
                <a:cxn ang="0">
                  <a:pos x="119" y="8"/>
                </a:cxn>
                <a:cxn ang="0">
                  <a:pos x="102" y="9"/>
                </a:cxn>
                <a:cxn ang="0">
                  <a:pos x="77" y="9"/>
                </a:cxn>
                <a:cxn ang="0">
                  <a:pos x="73" y="5"/>
                </a:cxn>
                <a:cxn ang="0">
                  <a:pos x="34" y="5"/>
                </a:cxn>
                <a:cxn ang="0">
                  <a:pos x="24" y="3"/>
                </a:cxn>
                <a:cxn ang="0">
                  <a:pos x="13" y="2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1" y="3"/>
                </a:cxn>
                <a:cxn ang="0">
                  <a:pos x="7" y="18"/>
                </a:cxn>
                <a:cxn ang="0">
                  <a:pos x="18" y="41"/>
                </a:cxn>
                <a:cxn ang="0">
                  <a:pos x="29" y="65"/>
                </a:cxn>
                <a:cxn ang="0">
                  <a:pos x="30" y="84"/>
                </a:cxn>
                <a:cxn ang="0">
                  <a:pos x="34" y="101"/>
                </a:cxn>
                <a:cxn ang="0">
                  <a:pos x="42" y="129"/>
                </a:cxn>
                <a:cxn ang="0">
                  <a:pos x="49" y="138"/>
                </a:cxn>
                <a:cxn ang="0">
                  <a:pos x="53" y="137"/>
                </a:cxn>
              </a:cxnLst>
              <a:rect l="0" t="0" r="r" b="b"/>
              <a:pathLst>
                <a:path w="144" h="143">
                  <a:moveTo>
                    <a:pt x="53" y="137"/>
                  </a:moveTo>
                  <a:cubicBezTo>
                    <a:pt x="53" y="134"/>
                    <a:pt x="57" y="130"/>
                    <a:pt x="60" y="133"/>
                  </a:cubicBezTo>
                  <a:cubicBezTo>
                    <a:pt x="62" y="137"/>
                    <a:pt x="61" y="141"/>
                    <a:pt x="66" y="141"/>
                  </a:cubicBezTo>
                  <a:cubicBezTo>
                    <a:pt x="70" y="141"/>
                    <a:pt x="79" y="143"/>
                    <a:pt x="80" y="141"/>
                  </a:cubicBezTo>
                  <a:cubicBezTo>
                    <a:pt x="81" y="139"/>
                    <a:pt x="87" y="137"/>
                    <a:pt x="87" y="134"/>
                  </a:cubicBezTo>
                  <a:cubicBezTo>
                    <a:pt x="87" y="130"/>
                    <a:pt x="87" y="62"/>
                    <a:pt x="87" y="59"/>
                  </a:cubicBezTo>
                  <a:cubicBezTo>
                    <a:pt x="87" y="57"/>
                    <a:pt x="99" y="59"/>
                    <a:pt x="99" y="55"/>
                  </a:cubicBezTo>
                  <a:cubicBezTo>
                    <a:pt x="99" y="51"/>
                    <a:pt x="99" y="16"/>
                    <a:pt x="99" y="16"/>
                  </a:cubicBezTo>
                  <a:cubicBezTo>
                    <a:pt x="99" y="16"/>
                    <a:pt x="107" y="16"/>
                    <a:pt x="109" y="15"/>
                  </a:cubicBezTo>
                  <a:cubicBezTo>
                    <a:pt x="112" y="14"/>
                    <a:pt x="120" y="10"/>
                    <a:pt x="122" y="11"/>
                  </a:cubicBezTo>
                  <a:cubicBezTo>
                    <a:pt x="124" y="13"/>
                    <a:pt x="127" y="17"/>
                    <a:pt x="128" y="16"/>
                  </a:cubicBezTo>
                  <a:cubicBezTo>
                    <a:pt x="129" y="14"/>
                    <a:pt x="133" y="11"/>
                    <a:pt x="136" y="11"/>
                  </a:cubicBezTo>
                  <a:cubicBezTo>
                    <a:pt x="138" y="11"/>
                    <a:pt x="141" y="10"/>
                    <a:pt x="144" y="9"/>
                  </a:cubicBezTo>
                  <a:cubicBezTo>
                    <a:pt x="143" y="8"/>
                    <a:pt x="143" y="7"/>
                    <a:pt x="143" y="6"/>
                  </a:cubicBezTo>
                  <a:cubicBezTo>
                    <a:pt x="143" y="4"/>
                    <a:pt x="122" y="7"/>
                    <a:pt x="119" y="8"/>
                  </a:cubicBezTo>
                  <a:cubicBezTo>
                    <a:pt x="116" y="9"/>
                    <a:pt x="105" y="11"/>
                    <a:pt x="102" y="9"/>
                  </a:cubicBezTo>
                  <a:cubicBezTo>
                    <a:pt x="98" y="8"/>
                    <a:pt x="77" y="9"/>
                    <a:pt x="77" y="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38" y="5"/>
                    <a:pt x="34" y="5"/>
                  </a:cubicBezTo>
                  <a:cubicBezTo>
                    <a:pt x="30" y="5"/>
                    <a:pt x="27" y="5"/>
                    <a:pt x="24" y="3"/>
                  </a:cubicBezTo>
                  <a:cubicBezTo>
                    <a:pt x="20" y="0"/>
                    <a:pt x="17" y="0"/>
                    <a:pt x="13" y="2"/>
                  </a:cubicBezTo>
                  <a:cubicBezTo>
                    <a:pt x="9" y="4"/>
                    <a:pt x="11" y="0"/>
                    <a:pt x="8" y="0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7"/>
                    <a:pt x="3" y="13"/>
                    <a:pt x="7" y="18"/>
                  </a:cubicBezTo>
                  <a:cubicBezTo>
                    <a:pt x="11" y="23"/>
                    <a:pt x="15" y="33"/>
                    <a:pt x="18" y="41"/>
                  </a:cubicBezTo>
                  <a:cubicBezTo>
                    <a:pt x="20" y="49"/>
                    <a:pt x="28" y="59"/>
                    <a:pt x="29" y="65"/>
                  </a:cubicBezTo>
                  <a:cubicBezTo>
                    <a:pt x="31" y="71"/>
                    <a:pt x="28" y="80"/>
                    <a:pt x="30" y="84"/>
                  </a:cubicBezTo>
                  <a:cubicBezTo>
                    <a:pt x="32" y="88"/>
                    <a:pt x="33" y="95"/>
                    <a:pt x="34" y="101"/>
                  </a:cubicBezTo>
                  <a:cubicBezTo>
                    <a:pt x="35" y="108"/>
                    <a:pt x="35" y="123"/>
                    <a:pt x="42" y="129"/>
                  </a:cubicBezTo>
                  <a:cubicBezTo>
                    <a:pt x="44" y="131"/>
                    <a:pt x="46" y="134"/>
                    <a:pt x="49" y="138"/>
                  </a:cubicBezTo>
                  <a:cubicBezTo>
                    <a:pt x="51" y="138"/>
                    <a:pt x="53" y="138"/>
                    <a:pt x="53" y="1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8A78F30C-7B4B-43B6-852A-8817A5956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8022" y="4906201"/>
              <a:ext cx="207004" cy="180170"/>
            </a:xfrm>
            <a:custGeom>
              <a:avLst/>
              <a:gdLst/>
              <a:ahLst/>
              <a:cxnLst>
                <a:cxn ang="0">
                  <a:pos x="59" y="4"/>
                </a:cxn>
                <a:cxn ang="0">
                  <a:pos x="58" y="0"/>
                </a:cxn>
                <a:cxn ang="0">
                  <a:pos x="48" y="0"/>
                </a:cxn>
                <a:cxn ang="0">
                  <a:pos x="42" y="6"/>
                </a:cxn>
                <a:cxn ang="0">
                  <a:pos x="31" y="14"/>
                </a:cxn>
                <a:cxn ang="0">
                  <a:pos x="20" y="27"/>
                </a:cxn>
                <a:cxn ang="0">
                  <a:pos x="5" y="24"/>
                </a:cxn>
                <a:cxn ang="0">
                  <a:pos x="0" y="25"/>
                </a:cxn>
                <a:cxn ang="0">
                  <a:pos x="6" y="31"/>
                </a:cxn>
                <a:cxn ang="0">
                  <a:pos x="12" y="45"/>
                </a:cxn>
                <a:cxn ang="0">
                  <a:pos x="23" y="53"/>
                </a:cxn>
                <a:cxn ang="0">
                  <a:pos x="28" y="61"/>
                </a:cxn>
                <a:cxn ang="0">
                  <a:pos x="36" y="69"/>
                </a:cxn>
                <a:cxn ang="0">
                  <a:pos x="44" y="74"/>
                </a:cxn>
                <a:cxn ang="0">
                  <a:pos x="55" y="76"/>
                </a:cxn>
                <a:cxn ang="0">
                  <a:pos x="67" y="78"/>
                </a:cxn>
                <a:cxn ang="0">
                  <a:pos x="79" y="67"/>
                </a:cxn>
                <a:cxn ang="0">
                  <a:pos x="82" y="56"/>
                </a:cxn>
                <a:cxn ang="0">
                  <a:pos x="88" y="48"/>
                </a:cxn>
                <a:cxn ang="0">
                  <a:pos x="84" y="39"/>
                </a:cxn>
                <a:cxn ang="0">
                  <a:pos x="87" y="29"/>
                </a:cxn>
                <a:cxn ang="0">
                  <a:pos x="87" y="12"/>
                </a:cxn>
                <a:cxn ang="0">
                  <a:pos x="74" y="7"/>
                </a:cxn>
                <a:cxn ang="0">
                  <a:pos x="59" y="4"/>
                </a:cxn>
              </a:cxnLst>
              <a:rect l="0" t="0" r="r" b="b"/>
              <a:pathLst>
                <a:path w="90" h="78">
                  <a:moveTo>
                    <a:pt x="59" y="4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2"/>
                    <a:pt x="42" y="4"/>
                    <a:pt x="42" y="6"/>
                  </a:cubicBezTo>
                  <a:cubicBezTo>
                    <a:pt x="42" y="8"/>
                    <a:pt x="36" y="13"/>
                    <a:pt x="31" y="14"/>
                  </a:cubicBezTo>
                  <a:cubicBezTo>
                    <a:pt x="27" y="15"/>
                    <a:pt x="22" y="25"/>
                    <a:pt x="20" y="27"/>
                  </a:cubicBezTo>
                  <a:cubicBezTo>
                    <a:pt x="17" y="28"/>
                    <a:pt x="8" y="25"/>
                    <a:pt x="5" y="24"/>
                  </a:cubicBezTo>
                  <a:cubicBezTo>
                    <a:pt x="4" y="24"/>
                    <a:pt x="2" y="25"/>
                    <a:pt x="0" y="25"/>
                  </a:cubicBezTo>
                  <a:cubicBezTo>
                    <a:pt x="1" y="28"/>
                    <a:pt x="5" y="31"/>
                    <a:pt x="6" y="31"/>
                  </a:cubicBezTo>
                  <a:cubicBezTo>
                    <a:pt x="8" y="31"/>
                    <a:pt x="8" y="43"/>
                    <a:pt x="12" y="45"/>
                  </a:cubicBezTo>
                  <a:cubicBezTo>
                    <a:pt x="16" y="47"/>
                    <a:pt x="23" y="51"/>
                    <a:pt x="23" y="53"/>
                  </a:cubicBezTo>
                  <a:cubicBezTo>
                    <a:pt x="23" y="55"/>
                    <a:pt x="28" y="58"/>
                    <a:pt x="28" y="61"/>
                  </a:cubicBezTo>
                  <a:cubicBezTo>
                    <a:pt x="28" y="65"/>
                    <a:pt x="32" y="69"/>
                    <a:pt x="36" y="69"/>
                  </a:cubicBezTo>
                  <a:cubicBezTo>
                    <a:pt x="43" y="69"/>
                    <a:pt x="44" y="72"/>
                    <a:pt x="44" y="74"/>
                  </a:cubicBezTo>
                  <a:cubicBezTo>
                    <a:pt x="44" y="76"/>
                    <a:pt x="53" y="74"/>
                    <a:pt x="55" y="76"/>
                  </a:cubicBezTo>
                  <a:cubicBezTo>
                    <a:pt x="56" y="78"/>
                    <a:pt x="65" y="77"/>
                    <a:pt x="67" y="78"/>
                  </a:cubicBezTo>
                  <a:cubicBezTo>
                    <a:pt x="71" y="75"/>
                    <a:pt x="77" y="70"/>
                    <a:pt x="79" y="67"/>
                  </a:cubicBezTo>
                  <a:cubicBezTo>
                    <a:pt x="82" y="63"/>
                    <a:pt x="79" y="58"/>
                    <a:pt x="82" y="56"/>
                  </a:cubicBezTo>
                  <a:cubicBezTo>
                    <a:pt x="84" y="55"/>
                    <a:pt x="90" y="48"/>
                    <a:pt x="88" y="48"/>
                  </a:cubicBezTo>
                  <a:cubicBezTo>
                    <a:pt x="86" y="47"/>
                    <a:pt x="87" y="42"/>
                    <a:pt x="84" y="39"/>
                  </a:cubicBezTo>
                  <a:cubicBezTo>
                    <a:pt x="81" y="36"/>
                    <a:pt x="88" y="35"/>
                    <a:pt x="87" y="29"/>
                  </a:cubicBezTo>
                  <a:cubicBezTo>
                    <a:pt x="87" y="24"/>
                    <a:pt x="88" y="13"/>
                    <a:pt x="87" y="12"/>
                  </a:cubicBezTo>
                  <a:cubicBezTo>
                    <a:pt x="85" y="11"/>
                    <a:pt x="78" y="10"/>
                    <a:pt x="74" y="7"/>
                  </a:cubicBezTo>
                  <a:cubicBezTo>
                    <a:pt x="69" y="4"/>
                    <a:pt x="59" y="4"/>
                    <a:pt x="59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D7B00D1-5396-46E7-9936-2877B2712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5770" y="4965619"/>
              <a:ext cx="233838" cy="251089"/>
            </a:xfrm>
            <a:custGeom>
              <a:avLst/>
              <a:gdLst/>
              <a:ahLst/>
              <a:cxnLst>
                <a:cxn ang="0">
                  <a:pos x="93" y="44"/>
                </a:cxn>
                <a:cxn ang="0">
                  <a:pos x="85" y="36"/>
                </a:cxn>
                <a:cxn ang="0">
                  <a:pos x="80" y="28"/>
                </a:cxn>
                <a:cxn ang="0">
                  <a:pos x="69" y="20"/>
                </a:cxn>
                <a:cxn ang="0">
                  <a:pos x="63" y="6"/>
                </a:cxn>
                <a:cxn ang="0">
                  <a:pos x="57" y="0"/>
                </a:cxn>
                <a:cxn ang="0">
                  <a:pos x="49" y="2"/>
                </a:cxn>
                <a:cxn ang="0">
                  <a:pos x="41" y="7"/>
                </a:cxn>
                <a:cxn ang="0">
                  <a:pos x="35" y="2"/>
                </a:cxn>
                <a:cxn ang="0">
                  <a:pos x="22" y="6"/>
                </a:cxn>
                <a:cxn ang="0">
                  <a:pos x="12" y="7"/>
                </a:cxn>
                <a:cxn ang="0">
                  <a:pos x="12" y="46"/>
                </a:cxn>
                <a:cxn ang="0">
                  <a:pos x="0" y="50"/>
                </a:cxn>
                <a:cxn ang="0">
                  <a:pos x="0" y="83"/>
                </a:cxn>
                <a:cxn ang="0">
                  <a:pos x="6" y="87"/>
                </a:cxn>
                <a:cxn ang="0">
                  <a:pos x="9" y="100"/>
                </a:cxn>
                <a:cxn ang="0">
                  <a:pos x="7" y="102"/>
                </a:cxn>
                <a:cxn ang="0">
                  <a:pos x="9" y="107"/>
                </a:cxn>
                <a:cxn ang="0">
                  <a:pos x="20" y="107"/>
                </a:cxn>
                <a:cxn ang="0">
                  <a:pos x="31" y="95"/>
                </a:cxn>
                <a:cxn ang="0">
                  <a:pos x="38" y="89"/>
                </a:cxn>
                <a:cxn ang="0">
                  <a:pos x="52" y="93"/>
                </a:cxn>
                <a:cxn ang="0">
                  <a:pos x="62" y="88"/>
                </a:cxn>
                <a:cxn ang="0">
                  <a:pos x="67" y="80"/>
                </a:cxn>
                <a:cxn ang="0">
                  <a:pos x="76" y="73"/>
                </a:cxn>
                <a:cxn ang="0">
                  <a:pos x="81" y="65"/>
                </a:cxn>
                <a:cxn ang="0">
                  <a:pos x="90" y="59"/>
                </a:cxn>
                <a:cxn ang="0">
                  <a:pos x="97" y="55"/>
                </a:cxn>
                <a:cxn ang="0">
                  <a:pos x="101" y="49"/>
                </a:cxn>
                <a:cxn ang="0">
                  <a:pos x="101" y="49"/>
                </a:cxn>
                <a:cxn ang="0">
                  <a:pos x="93" y="44"/>
                </a:cxn>
              </a:cxnLst>
              <a:rect l="0" t="0" r="r" b="b"/>
              <a:pathLst>
                <a:path w="101" h="109">
                  <a:moveTo>
                    <a:pt x="93" y="44"/>
                  </a:moveTo>
                  <a:cubicBezTo>
                    <a:pt x="89" y="44"/>
                    <a:pt x="85" y="40"/>
                    <a:pt x="85" y="36"/>
                  </a:cubicBezTo>
                  <a:cubicBezTo>
                    <a:pt x="85" y="33"/>
                    <a:pt x="80" y="30"/>
                    <a:pt x="80" y="28"/>
                  </a:cubicBezTo>
                  <a:cubicBezTo>
                    <a:pt x="80" y="26"/>
                    <a:pt x="73" y="22"/>
                    <a:pt x="69" y="20"/>
                  </a:cubicBezTo>
                  <a:cubicBezTo>
                    <a:pt x="65" y="18"/>
                    <a:pt x="65" y="6"/>
                    <a:pt x="63" y="6"/>
                  </a:cubicBezTo>
                  <a:cubicBezTo>
                    <a:pt x="62" y="6"/>
                    <a:pt x="58" y="3"/>
                    <a:pt x="57" y="0"/>
                  </a:cubicBezTo>
                  <a:cubicBezTo>
                    <a:pt x="54" y="1"/>
                    <a:pt x="51" y="2"/>
                    <a:pt x="49" y="2"/>
                  </a:cubicBezTo>
                  <a:cubicBezTo>
                    <a:pt x="46" y="2"/>
                    <a:pt x="42" y="5"/>
                    <a:pt x="41" y="7"/>
                  </a:cubicBezTo>
                  <a:cubicBezTo>
                    <a:pt x="40" y="8"/>
                    <a:pt x="37" y="4"/>
                    <a:pt x="35" y="2"/>
                  </a:cubicBezTo>
                  <a:cubicBezTo>
                    <a:pt x="33" y="1"/>
                    <a:pt x="25" y="5"/>
                    <a:pt x="22" y="6"/>
                  </a:cubicBezTo>
                  <a:cubicBezTo>
                    <a:pt x="20" y="7"/>
                    <a:pt x="12" y="7"/>
                    <a:pt x="12" y="7"/>
                  </a:cubicBezTo>
                  <a:cubicBezTo>
                    <a:pt x="12" y="7"/>
                    <a:pt x="12" y="42"/>
                    <a:pt x="12" y="46"/>
                  </a:cubicBezTo>
                  <a:cubicBezTo>
                    <a:pt x="12" y="50"/>
                    <a:pt x="0" y="48"/>
                    <a:pt x="0" y="50"/>
                  </a:cubicBezTo>
                  <a:cubicBezTo>
                    <a:pt x="0" y="51"/>
                    <a:pt x="0" y="67"/>
                    <a:pt x="0" y="83"/>
                  </a:cubicBezTo>
                  <a:cubicBezTo>
                    <a:pt x="3" y="84"/>
                    <a:pt x="5" y="85"/>
                    <a:pt x="6" y="87"/>
                  </a:cubicBezTo>
                  <a:cubicBezTo>
                    <a:pt x="7" y="90"/>
                    <a:pt x="10" y="98"/>
                    <a:pt x="9" y="100"/>
                  </a:cubicBezTo>
                  <a:cubicBezTo>
                    <a:pt x="9" y="102"/>
                    <a:pt x="7" y="100"/>
                    <a:pt x="7" y="102"/>
                  </a:cubicBezTo>
                  <a:cubicBezTo>
                    <a:pt x="7" y="104"/>
                    <a:pt x="6" y="107"/>
                    <a:pt x="9" y="107"/>
                  </a:cubicBezTo>
                  <a:cubicBezTo>
                    <a:pt x="12" y="107"/>
                    <a:pt x="18" y="109"/>
                    <a:pt x="20" y="107"/>
                  </a:cubicBezTo>
                  <a:cubicBezTo>
                    <a:pt x="23" y="104"/>
                    <a:pt x="30" y="98"/>
                    <a:pt x="31" y="95"/>
                  </a:cubicBezTo>
                  <a:cubicBezTo>
                    <a:pt x="31" y="92"/>
                    <a:pt x="33" y="85"/>
                    <a:pt x="38" y="89"/>
                  </a:cubicBezTo>
                  <a:cubicBezTo>
                    <a:pt x="44" y="93"/>
                    <a:pt x="44" y="93"/>
                    <a:pt x="52" y="93"/>
                  </a:cubicBezTo>
                  <a:cubicBezTo>
                    <a:pt x="59" y="93"/>
                    <a:pt x="61" y="93"/>
                    <a:pt x="62" y="88"/>
                  </a:cubicBezTo>
                  <a:cubicBezTo>
                    <a:pt x="64" y="84"/>
                    <a:pt x="62" y="80"/>
                    <a:pt x="67" y="80"/>
                  </a:cubicBezTo>
                  <a:cubicBezTo>
                    <a:pt x="71" y="80"/>
                    <a:pt x="76" y="76"/>
                    <a:pt x="76" y="73"/>
                  </a:cubicBezTo>
                  <a:cubicBezTo>
                    <a:pt x="76" y="70"/>
                    <a:pt x="78" y="65"/>
                    <a:pt x="81" y="65"/>
                  </a:cubicBezTo>
                  <a:cubicBezTo>
                    <a:pt x="84" y="65"/>
                    <a:pt x="89" y="62"/>
                    <a:pt x="90" y="59"/>
                  </a:cubicBezTo>
                  <a:cubicBezTo>
                    <a:pt x="91" y="55"/>
                    <a:pt x="95" y="57"/>
                    <a:pt x="97" y="55"/>
                  </a:cubicBezTo>
                  <a:cubicBezTo>
                    <a:pt x="98" y="54"/>
                    <a:pt x="99" y="51"/>
                    <a:pt x="101" y="49"/>
                  </a:cubicBezTo>
                  <a:cubicBezTo>
                    <a:pt x="101" y="49"/>
                    <a:pt x="101" y="49"/>
                    <a:pt x="101" y="49"/>
                  </a:cubicBezTo>
                  <a:cubicBezTo>
                    <a:pt x="101" y="47"/>
                    <a:pt x="100" y="44"/>
                    <a:pt x="93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FA892B5C-DF4B-46B4-A7D2-7B8708D6E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858" y="5182207"/>
              <a:ext cx="36418" cy="4408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9"/>
                </a:cxn>
                <a:cxn ang="0">
                  <a:pos x="13" y="16"/>
                </a:cxn>
                <a:cxn ang="0">
                  <a:pos x="15" y="13"/>
                </a:cxn>
                <a:cxn ang="0">
                  <a:pos x="14" y="3"/>
                </a:cxn>
                <a:cxn ang="0">
                  <a:pos x="7" y="0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10"/>
                    <a:pt x="3" y="18"/>
                    <a:pt x="7" y="19"/>
                  </a:cubicBezTo>
                  <a:cubicBezTo>
                    <a:pt x="10" y="19"/>
                    <a:pt x="13" y="19"/>
                    <a:pt x="13" y="16"/>
                  </a:cubicBezTo>
                  <a:cubicBezTo>
                    <a:pt x="13" y="15"/>
                    <a:pt x="14" y="14"/>
                    <a:pt x="15" y="13"/>
                  </a:cubicBezTo>
                  <a:cubicBezTo>
                    <a:pt x="15" y="11"/>
                    <a:pt x="14" y="6"/>
                    <a:pt x="14" y="3"/>
                  </a:cubicBezTo>
                  <a:cubicBezTo>
                    <a:pt x="12" y="2"/>
                    <a:pt x="9" y="0"/>
                    <a:pt x="7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F552D65-C098-498E-A0CD-7C4C11691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941" y="5255042"/>
              <a:ext cx="57501" cy="65168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7" y="8"/>
                </a:cxn>
                <a:cxn ang="0">
                  <a:pos x="0" y="18"/>
                </a:cxn>
                <a:cxn ang="0">
                  <a:pos x="7" y="27"/>
                </a:cxn>
                <a:cxn ang="0">
                  <a:pos x="11" y="28"/>
                </a:cxn>
                <a:cxn ang="0">
                  <a:pos x="14" y="22"/>
                </a:cxn>
                <a:cxn ang="0">
                  <a:pos x="21" y="20"/>
                </a:cxn>
                <a:cxn ang="0">
                  <a:pos x="25" y="12"/>
                </a:cxn>
                <a:cxn ang="0">
                  <a:pos x="18" y="3"/>
                </a:cxn>
              </a:cxnLst>
              <a:rect l="0" t="0" r="r" b="b"/>
              <a:pathLst>
                <a:path w="25" h="28">
                  <a:moveTo>
                    <a:pt x="18" y="3"/>
                  </a:moveTo>
                  <a:cubicBezTo>
                    <a:pt x="17" y="0"/>
                    <a:pt x="8" y="5"/>
                    <a:pt x="7" y="8"/>
                  </a:cubicBezTo>
                  <a:cubicBezTo>
                    <a:pt x="5" y="10"/>
                    <a:pt x="0" y="18"/>
                    <a:pt x="0" y="1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3" y="24"/>
                    <a:pt x="14" y="22"/>
                  </a:cubicBezTo>
                  <a:cubicBezTo>
                    <a:pt x="15" y="19"/>
                    <a:pt x="21" y="22"/>
                    <a:pt x="21" y="20"/>
                  </a:cubicBezTo>
                  <a:cubicBezTo>
                    <a:pt x="21" y="17"/>
                    <a:pt x="25" y="14"/>
                    <a:pt x="25" y="12"/>
                  </a:cubicBezTo>
                  <a:cubicBezTo>
                    <a:pt x="25" y="9"/>
                    <a:pt x="19" y="6"/>
                    <a:pt x="18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52718C2-3B96-4603-B5A4-8F682A1DB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7601" y="5076788"/>
              <a:ext cx="417842" cy="368008"/>
            </a:xfrm>
            <a:custGeom>
              <a:avLst/>
              <a:gdLst/>
              <a:ahLst/>
              <a:cxnLst>
                <a:cxn ang="0">
                  <a:pos x="172" y="59"/>
                </a:cxn>
                <a:cxn ang="0">
                  <a:pos x="172" y="58"/>
                </a:cxn>
                <a:cxn ang="0">
                  <a:pos x="170" y="61"/>
                </a:cxn>
                <a:cxn ang="0">
                  <a:pos x="164" y="64"/>
                </a:cxn>
                <a:cxn ang="0">
                  <a:pos x="157" y="53"/>
                </a:cxn>
                <a:cxn ang="0">
                  <a:pos x="164" y="45"/>
                </a:cxn>
                <a:cxn ang="0">
                  <a:pos x="171" y="48"/>
                </a:cxn>
                <a:cxn ang="0">
                  <a:pos x="171" y="46"/>
                </a:cxn>
                <a:cxn ang="0">
                  <a:pos x="170" y="26"/>
                </a:cxn>
                <a:cxn ang="0">
                  <a:pos x="163" y="5"/>
                </a:cxn>
                <a:cxn ang="0">
                  <a:pos x="150" y="2"/>
                </a:cxn>
                <a:cxn ang="0">
                  <a:pos x="139" y="0"/>
                </a:cxn>
                <a:cxn ang="0">
                  <a:pos x="135" y="6"/>
                </a:cxn>
                <a:cxn ang="0">
                  <a:pos x="128" y="10"/>
                </a:cxn>
                <a:cxn ang="0">
                  <a:pos x="119" y="16"/>
                </a:cxn>
                <a:cxn ang="0">
                  <a:pos x="114" y="24"/>
                </a:cxn>
                <a:cxn ang="0">
                  <a:pos x="105" y="31"/>
                </a:cxn>
                <a:cxn ang="0">
                  <a:pos x="100" y="39"/>
                </a:cxn>
                <a:cxn ang="0">
                  <a:pos x="90" y="44"/>
                </a:cxn>
                <a:cxn ang="0">
                  <a:pos x="76" y="40"/>
                </a:cxn>
                <a:cxn ang="0">
                  <a:pos x="69" y="46"/>
                </a:cxn>
                <a:cxn ang="0">
                  <a:pos x="58" y="58"/>
                </a:cxn>
                <a:cxn ang="0">
                  <a:pos x="47" y="58"/>
                </a:cxn>
                <a:cxn ang="0">
                  <a:pos x="45" y="53"/>
                </a:cxn>
                <a:cxn ang="0">
                  <a:pos x="47" y="51"/>
                </a:cxn>
                <a:cxn ang="0">
                  <a:pos x="44" y="38"/>
                </a:cxn>
                <a:cxn ang="0">
                  <a:pos x="38" y="34"/>
                </a:cxn>
                <a:cxn ang="0">
                  <a:pos x="38" y="76"/>
                </a:cxn>
                <a:cxn ang="0">
                  <a:pos x="31" y="83"/>
                </a:cxn>
                <a:cxn ang="0">
                  <a:pos x="17" y="83"/>
                </a:cxn>
                <a:cxn ang="0">
                  <a:pos x="11" y="75"/>
                </a:cxn>
                <a:cxn ang="0">
                  <a:pos x="4" y="79"/>
                </a:cxn>
                <a:cxn ang="0">
                  <a:pos x="0" y="80"/>
                </a:cxn>
                <a:cxn ang="0">
                  <a:pos x="8" y="98"/>
                </a:cxn>
                <a:cxn ang="0">
                  <a:pos x="19" y="120"/>
                </a:cxn>
                <a:cxn ang="0">
                  <a:pos x="19" y="131"/>
                </a:cxn>
                <a:cxn ang="0">
                  <a:pos x="19" y="140"/>
                </a:cxn>
                <a:cxn ang="0">
                  <a:pos x="23" y="149"/>
                </a:cxn>
                <a:cxn ang="0">
                  <a:pos x="27" y="152"/>
                </a:cxn>
                <a:cxn ang="0">
                  <a:pos x="33" y="157"/>
                </a:cxn>
                <a:cxn ang="0">
                  <a:pos x="41" y="157"/>
                </a:cxn>
                <a:cxn ang="0">
                  <a:pos x="54" y="153"/>
                </a:cxn>
                <a:cxn ang="0">
                  <a:pos x="64" y="149"/>
                </a:cxn>
                <a:cxn ang="0">
                  <a:pos x="82" y="149"/>
                </a:cxn>
                <a:cxn ang="0">
                  <a:pos x="93" y="147"/>
                </a:cxn>
                <a:cxn ang="0">
                  <a:pos x="100" y="146"/>
                </a:cxn>
                <a:cxn ang="0">
                  <a:pos x="109" y="143"/>
                </a:cxn>
                <a:cxn ang="0">
                  <a:pos x="132" y="128"/>
                </a:cxn>
                <a:cxn ang="0">
                  <a:pos x="159" y="95"/>
                </a:cxn>
                <a:cxn ang="0">
                  <a:pos x="175" y="77"/>
                </a:cxn>
                <a:cxn ang="0">
                  <a:pos x="181" y="59"/>
                </a:cxn>
                <a:cxn ang="0">
                  <a:pos x="172" y="59"/>
                </a:cxn>
                <a:cxn ang="0">
                  <a:pos x="137" y="97"/>
                </a:cxn>
                <a:cxn ang="0">
                  <a:pos x="130" y="99"/>
                </a:cxn>
                <a:cxn ang="0">
                  <a:pos x="127" y="105"/>
                </a:cxn>
                <a:cxn ang="0">
                  <a:pos x="123" y="104"/>
                </a:cxn>
                <a:cxn ang="0">
                  <a:pos x="116" y="95"/>
                </a:cxn>
                <a:cxn ang="0">
                  <a:pos x="123" y="85"/>
                </a:cxn>
                <a:cxn ang="0">
                  <a:pos x="134" y="80"/>
                </a:cxn>
                <a:cxn ang="0">
                  <a:pos x="141" y="89"/>
                </a:cxn>
                <a:cxn ang="0">
                  <a:pos x="137" y="97"/>
                </a:cxn>
              </a:cxnLst>
              <a:rect l="0" t="0" r="r" b="b"/>
              <a:pathLst>
                <a:path w="181" h="159">
                  <a:moveTo>
                    <a:pt x="172" y="59"/>
                  </a:moveTo>
                  <a:cubicBezTo>
                    <a:pt x="172" y="59"/>
                    <a:pt x="172" y="59"/>
                    <a:pt x="172" y="58"/>
                  </a:cubicBezTo>
                  <a:cubicBezTo>
                    <a:pt x="171" y="59"/>
                    <a:pt x="170" y="60"/>
                    <a:pt x="170" y="61"/>
                  </a:cubicBezTo>
                  <a:cubicBezTo>
                    <a:pt x="170" y="64"/>
                    <a:pt x="167" y="64"/>
                    <a:pt x="164" y="64"/>
                  </a:cubicBezTo>
                  <a:cubicBezTo>
                    <a:pt x="160" y="63"/>
                    <a:pt x="157" y="55"/>
                    <a:pt x="157" y="53"/>
                  </a:cubicBezTo>
                  <a:cubicBezTo>
                    <a:pt x="157" y="52"/>
                    <a:pt x="162" y="45"/>
                    <a:pt x="164" y="45"/>
                  </a:cubicBezTo>
                  <a:cubicBezTo>
                    <a:pt x="166" y="45"/>
                    <a:pt x="169" y="47"/>
                    <a:pt x="171" y="48"/>
                  </a:cubicBezTo>
                  <a:cubicBezTo>
                    <a:pt x="171" y="47"/>
                    <a:pt x="171" y="47"/>
                    <a:pt x="171" y="46"/>
                  </a:cubicBezTo>
                  <a:cubicBezTo>
                    <a:pt x="171" y="45"/>
                    <a:pt x="173" y="28"/>
                    <a:pt x="170" y="26"/>
                  </a:cubicBezTo>
                  <a:cubicBezTo>
                    <a:pt x="167" y="24"/>
                    <a:pt x="164" y="7"/>
                    <a:pt x="163" y="5"/>
                  </a:cubicBezTo>
                  <a:cubicBezTo>
                    <a:pt x="162" y="3"/>
                    <a:pt x="151" y="4"/>
                    <a:pt x="150" y="2"/>
                  </a:cubicBezTo>
                  <a:cubicBezTo>
                    <a:pt x="148" y="0"/>
                    <a:pt x="139" y="2"/>
                    <a:pt x="139" y="0"/>
                  </a:cubicBezTo>
                  <a:cubicBezTo>
                    <a:pt x="137" y="2"/>
                    <a:pt x="136" y="5"/>
                    <a:pt x="135" y="6"/>
                  </a:cubicBezTo>
                  <a:cubicBezTo>
                    <a:pt x="133" y="8"/>
                    <a:pt x="129" y="6"/>
                    <a:pt x="128" y="10"/>
                  </a:cubicBezTo>
                  <a:cubicBezTo>
                    <a:pt x="127" y="13"/>
                    <a:pt x="122" y="16"/>
                    <a:pt x="119" y="16"/>
                  </a:cubicBezTo>
                  <a:cubicBezTo>
                    <a:pt x="116" y="16"/>
                    <a:pt x="114" y="21"/>
                    <a:pt x="114" y="24"/>
                  </a:cubicBezTo>
                  <a:cubicBezTo>
                    <a:pt x="114" y="27"/>
                    <a:pt x="109" y="31"/>
                    <a:pt x="105" y="31"/>
                  </a:cubicBezTo>
                  <a:cubicBezTo>
                    <a:pt x="100" y="31"/>
                    <a:pt x="102" y="35"/>
                    <a:pt x="100" y="39"/>
                  </a:cubicBezTo>
                  <a:cubicBezTo>
                    <a:pt x="99" y="44"/>
                    <a:pt x="97" y="44"/>
                    <a:pt x="90" y="44"/>
                  </a:cubicBezTo>
                  <a:cubicBezTo>
                    <a:pt x="82" y="44"/>
                    <a:pt x="82" y="44"/>
                    <a:pt x="76" y="40"/>
                  </a:cubicBezTo>
                  <a:cubicBezTo>
                    <a:pt x="71" y="36"/>
                    <a:pt x="69" y="43"/>
                    <a:pt x="69" y="46"/>
                  </a:cubicBezTo>
                  <a:cubicBezTo>
                    <a:pt x="68" y="49"/>
                    <a:pt x="61" y="55"/>
                    <a:pt x="58" y="58"/>
                  </a:cubicBezTo>
                  <a:cubicBezTo>
                    <a:pt x="56" y="60"/>
                    <a:pt x="50" y="58"/>
                    <a:pt x="47" y="58"/>
                  </a:cubicBezTo>
                  <a:cubicBezTo>
                    <a:pt x="44" y="58"/>
                    <a:pt x="45" y="55"/>
                    <a:pt x="45" y="53"/>
                  </a:cubicBezTo>
                  <a:cubicBezTo>
                    <a:pt x="45" y="51"/>
                    <a:pt x="47" y="53"/>
                    <a:pt x="47" y="51"/>
                  </a:cubicBezTo>
                  <a:cubicBezTo>
                    <a:pt x="48" y="49"/>
                    <a:pt x="45" y="41"/>
                    <a:pt x="44" y="38"/>
                  </a:cubicBezTo>
                  <a:cubicBezTo>
                    <a:pt x="43" y="36"/>
                    <a:pt x="41" y="35"/>
                    <a:pt x="38" y="34"/>
                  </a:cubicBezTo>
                  <a:cubicBezTo>
                    <a:pt x="38" y="53"/>
                    <a:pt x="38" y="74"/>
                    <a:pt x="38" y="76"/>
                  </a:cubicBezTo>
                  <a:cubicBezTo>
                    <a:pt x="38" y="79"/>
                    <a:pt x="32" y="81"/>
                    <a:pt x="31" y="83"/>
                  </a:cubicBezTo>
                  <a:cubicBezTo>
                    <a:pt x="30" y="85"/>
                    <a:pt x="21" y="83"/>
                    <a:pt x="17" y="83"/>
                  </a:cubicBezTo>
                  <a:cubicBezTo>
                    <a:pt x="12" y="83"/>
                    <a:pt x="13" y="79"/>
                    <a:pt x="11" y="75"/>
                  </a:cubicBezTo>
                  <a:cubicBezTo>
                    <a:pt x="8" y="72"/>
                    <a:pt x="4" y="76"/>
                    <a:pt x="4" y="79"/>
                  </a:cubicBezTo>
                  <a:cubicBezTo>
                    <a:pt x="4" y="80"/>
                    <a:pt x="2" y="80"/>
                    <a:pt x="0" y="80"/>
                  </a:cubicBezTo>
                  <a:cubicBezTo>
                    <a:pt x="3" y="85"/>
                    <a:pt x="6" y="92"/>
                    <a:pt x="8" y="98"/>
                  </a:cubicBezTo>
                  <a:cubicBezTo>
                    <a:pt x="11" y="107"/>
                    <a:pt x="17" y="115"/>
                    <a:pt x="19" y="120"/>
                  </a:cubicBezTo>
                  <a:cubicBezTo>
                    <a:pt x="21" y="125"/>
                    <a:pt x="22" y="130"/>
                    <a:pt x="19" y="131"/>
                  </a:cubicBezTo>
                  <a:cubicBezTo>
                    <a:pt x="15" y="131"/>
                    <a:pt x="15" y="134"/>
                    <a:pt x="19" y="140"/>
                  </a:cubicBezTo>
                  <a:cubicBezTo>
                    <a:pt x="23" y="145"/>
                    <a:pt x="20" y="149"/>
                    <a:pt x="23" y="149"/>
                  </a:cubicBezTo>
                  <a:cubicBezTo>
                    <a:pt x="26" y="150"/>
                    <a:pt x="25" y="152"/>
                    <a:pt x="27" y="152"/>
                  </a:cubicBezTo>
                  <a:cubicBezTo>
                    <a:pt x="30" y="152"/>
                    <a:pt x="32" y="155"/>
                    <a:pt x="33" y="157"/>
                  </a:cubicBezTo>
                  <a:cubicBezTo>
                    <a:pt x="35" y="159"/>
                    <a:pt x="39" y="159"/>
                    <a:pt x="41" y="157"/>
                  </a:cubicBezTo>
                  <a:cubicBezTo>
                    <a:pt x="43" y="154"/>
                    <a:pt x="48" y="153"/>
                    <a:pt x="54" y="153"/>
                  </a:cubicBezTo>
                  <a:cubicBezTo>
                    <a:pt x="60" y="153"/>
                    <a:pt x="59" y="151"/>
                    <a:pt x="64" y="149"/>
                  </a:cubicBezTo>
                  <a:cubicBezTo>
                    <a:pt x="70" y="147"/>
                    <a:pt x="77" y="147"/>
                    <a:pt x="82" y="149"/>
                  </a:cubicBezTo>
                  <a:cubicBezTo>
                    <a:pt x="87" y="150"/>
                    <a:pt x="90" y="149"/>
                    <a:pt x="93" y="147"/>
                  </a:cubicBezTo>
                  <a:cubicBezTo>
                    <a:pt x="95" y="146"/>
                    <a:pt x="99" y="150"/>
                    <a:pt x="100" y="146"/>
                  </a:cubicBezTo>
                  <a:cubicBezTo>
                    <a:pt x="100" y="142"/>
                    <a:pt x="105" y="143"/>
                    <a:pt x="109" y="143"/>
                  </a:cubicBezTo>
                  <a:cubicBezTo>
                    <a:pt x="113" y="143"/>
                    <a:pt x="124" y="136"/>
                    <a:pt x="132" y="128"/>
                  </a:cubicBezTo>
                  <a:cubicBezTo>
                    <a:pt x="141" y="120"/>
                    <a:pt x="154" y="103"/>
                    <a:pt x="159" y="95"/>
                  </a:cubicBezTo>
                  <a:cubicBezTo>
                    <a:pt x="164" y="87"/>
                    <a:pt x="171" y="81"/>
                    <a:pt x="175" y="77"/>
                  </a:cubicBezTo>
                  <a:cubicBezTo>
                    <a:pt x="178" y="75"/>
                    <a:pt x="180" y="65"/>
                    <a:pt x="181" y="59"/>
                  </a:cubicBezTo>
                  <a:cubicBezTo>
                    <a:pt x="177" y="59"/>
                    <a:pt x="172" y="59"/>
                    <a:pt x="172" y="59"/>
                  </a:cubicBezTo>
                  <a:close/>
                  <a:moveTo>
                    <a:pt x="137" y="97"/>
                  </a:moveTo>
                  <a:cubicBezTo>
                    <a:pt x="137" y="99"/>
                    <a:pt x="131" y="96"/>
                    <a:pt x="130" y="99"/>
                  </a:cubicBezTo>
                  <a:cubicBezTo>
                    <a:pt x="129" y="101"/>
                    <a:pt x="127" y="105"/>
                    <a:pt x="127" y="105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16" y="95"/>
                    <a:pt x="116" y="95"/>
                    <a:pt x="116" y="95"/>
                  </a:cubicBezTo>
                  <a:cubicBezTo>
                    <a:pt x="116" y="95"/>
                    <a:pt x="121" y="87"/>
                    <a:pt x="123" y="85"/>
                  </a:cubicBezTo>
                  <a:cubicBezTo>
                    <a:pt x="124" y="82"/>
                    <a:pt x="133" y="77"/>
                    <a:pt x="134" y="80"/>
                  </a:cubicBezTo>
                  <a:cubicBezTo>
                    <a:pt x="135" y="83"/>
                    <a:pt x="141" y="86"/>
                    <a:pt x="141" y="89"/>
                  </a:cubicBezTo>
                  <a:cubicBezTo>
                    <a:pt x="141" y="91"/>
                    <a:pt x="137" y="94"/>
                    <a:pt x="137" y="9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D8CE416-8754-4E85-88FD-E891D9B6E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6" y="4645529"/>
              <a:ext cx="304757" cy="323924"/>
            </a:xfrm>
            <a:custGeom>
              <a:avLst/>
              <a:gdLst/>
              <a:ahLst/>
              <a:cxnLst>
                <a:cxn ang="0">
                  <a:pos x="8" y="129"/>
                </a:cxn>
                <a:cxn ang="0">
                  <a:pos x="13" y="131"/>
                </a:cxn>
                <a:cxn ang="0">
                  <a:pos x="24" y="132"/>
                </a:cxn>
                <a:cxn ang="0">
                  <a:pos x="34" y="134"/>
                </a:cxn>
                <a:cxn ang="0">
                  <a:pos x="73" y="134"/>
                </a:cxn>
                <a:cxn ang="0">
                  <a:pos x="77" y="138"/>
                </a:cxn>
                <a:cxn ang="0">
                  <a:pos x="102" y="138"/>
                </a:cxn>
                <a:cxn ang="0">
                  <a:pos x="119" y="137"/>
                </a:cxn>
                <a:cxn ang="0">
                  <a:pos x="122" y="136"/>
                </a:cxn>
                <a:cxn ang="0">
                  <a:pos x="109" y="119"/>
                </a:cxn>
                <a:cxn ang="0">
                  <a:pos x="110" y="81"/>
                </a:cxn>
                <a:cxn ang="0">
                  <a:pos x="127" y="82"/>
                </a:cxn>
                <a:cxn ang="0">
                  <a:pos x="130" y="79"/>
                </a:cxn>
                <a:cxn ang="0">
                  <a:pos x="132" y="57"/>
                </a:cxn>
                <a:cxn ang="0">
                  <a:pos x="129" y="57"/>
                </a:cxn>
                <a:cxn ang="0">
                  <a:pos x="119" y="58"/>
                </a:cxn>
                <a:cxn ang="0">
                  <a:pos x="113" y="61"/>
                </a:cxn>
                <a:cxn ang="0">
                  <a:pos x="113" y="52"/>
                </a:cxn>
                <a:cxn ang="0">
                  <a:pos x="108" y="43"/>
                </a:cxn>
                <a:cxn ang="0">
                  <a:pos x="109" y="27"/>
                </a:cxn>
                <a:cxn ang="0">
                  <a:pos x="107" y="18"/>
                </a:cxn>
                <a:cxn ang="0">
                  <a:pos x="100" y="16"/>
                </a:cxn>
                <a:cxn ang="0">
                  <a:pos x="94" y="14"/>
                </a:cxn>
                <a:cxn ang="0">
                  <a:pos x="85" y="14"/>
                </a:cxn>
                <a:cxn ang="0">
                  <a:pos x="81" y="24"/>
                </a:cxn>
                <a:cxn ang="0">
                  <a:pos x="68" y="26"/>
                </a:cxn>
                <a:cxn ang="0">
                  <a:pos x="58" y="19"/>
                </a:cxn>
                <a:cxn ang="0">
                  <a:pos x="54" y="10"/>
                </a:cxn>
                <a:cxn ang="0">
                  <a:pos x="52" y="1"/>
                </a:cxn>
                <a:cxn ang="0">
                  <a:pos x="15" y="1"/>
                </a:cxn>
                <a:cxn ang="0">
                  <a:pos x="9" y="4"/>
                </a:cxn>
                <a:cxn ang="0">
                  <a:pos x="19" y="28"/>
                </a:cxn>
                <a:cxn ang="0">
                  <a:pos x="17" y="39"/>
                </a:cxn>
                <a:cxn ang="0">
                  <a:pos x="24" y="63"/>
                </a:cxn>
                <a:cxn ang="0">
                  <a:pos x="16" y="79"/>
                </a:cxn>
                <a:cxn ang="0">
                  <a:pos x="8" y="101"/>
                </a:cxn>
                <a:cxn ang="0">
                  <a:pos x="2" y="117"/>
                </a:cxn>
                <a:cxn ang="0">
                  <a:pos x="1" y="132"/>
                </a:cxn>
                <a:cxn ang="0">
                  <a:pos x="1" y="132"/>
                </a:cxn>
                <a:cxn ang="0">
                  <a:pos x="4" y="132"/>
                </a:cxn>
                <a:cxn ang="0">
                  <a:pos x="8" y="129"/>
                </a:cxn>
              </a:cxnLst>
              <a:rect l="0" t="0" r="r" b="b"/>
              <a:pathLst>
                <a:path w="132" h="140">
                  <a:moveTo>
                    <a:pt x="8" y="129"/>
                  </a:moveTo>
                  <a:cubicBezTo>
                    <a:pt x="11" y="129"/>
                    <a:pt x="9" y="133"/>
                    <a:pt x="13" y="131"/>
                  </a:cubicBezTo>
                  <a:cubicBezTo>
                    <a:pt x="17" y="129"/>
                    <a:pt x="20" y="129"/>
                    <a:pt x="24" y="132"/>
                  </a:cubicBezTo>
                  <a:cubicBezTo>
                    <a:pt x="27" y="134"/>
                    <a:pt x="30" y="134"/>
                    <a:pt x="34" y="134"/>
                  </a:cubicBezTo>
                  <a:cubicBezTo>
                    <a:pt x="38" y="134"/>
                    <a:pt x="73" y="134"/>
                    <a:pt x="73" y="134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98" y="137"/>
                    <a:pt x="102" y="138"/>
                  </a:cubicBezTo>
                  <a:cubicBezTo>
                    <a:pt x="105" y="140"/>
                    <a:pt x="116" y="138"/>
                    <a:pt x="119" y="137"/>
                  </a:cubicBezTo>
                  <a:cubicBezTo>
                    <a:pt x="120" y="137"/>
                    <a:pt x="121" y="137"/>
                    <a:pt x="122" y="136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0" y="81"/>
                    <a:pt x="110" y="81"/>
                    <a:pt x="110" y="81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2" y="57"/>
                    <a:pt x="132" y="57"/>
                    <a:pt x="132" y="57"/>
                  </a:cubicBezTo>
                  <a:cubicBezTo>
                    <a:pt x="132" y="56"/>
                    <a:pt x="131" y="56"/>
                    <a:pt x="129" y="57"/>
                  </a:cubicBezTo>
                  <a:cubicBezTo>
                    <a:pt x="126" y="58"/>
                    <a:pt x="123" y="58"/>
                    <a:pt x="119" y="58"/>
                  </a:cubicBezTo>
                  <a:cubicBezTo>
                    <a:pt x="116" y="58"/>
                    <a:pt x="115" y="61"/>
                    <a:pt x="113" y="61"/>
                  </a:cubicBezTo>
                  <a:cubicBezTo>
                    <a:pt x="111" y="60"/>
                    <a:pt x="113" y="54"/>
                    <a:pt x="113" y="52"/>
                  </a:cubicBezTo>
                  <a:cubicBezTo>
                    <a:pt x="114" y="49"/>
                    <a:pt x="110" y="45"/>
                    <a:pt x="108" y="43"/>
                  </a:cubicBezTo>
                  <a:cubicBezTo>
                    <a:pt x="105" y="41"/>
                    <a:pt x="111" y="28"/>
                    <a:pt x="109" y="27"/>
                  </a:cubicBezTo>
                  <a:cubicBezTo>
                    <a:pt x="108" y="25"/>
                    <a:pt x="107" y="21"/>
                    <a:pt x="107" y="18"/>
                  </a:cubicBezTo>
                  <a:cubicBezTo>
                    <a:pt x="107" y="14"/>
                    <a:pt x="105" y="16"/>
                    <a:pt x="100" y="16"/>
                  </a:cubicBezTo>
                  <a:cubicBezTo>
                    <a:pt x="95" y="16"/>
                    <a:pt x="94" y="14"/>
                    <a:pt x="94" y="14"/>
                  </a:cubicBezTo>
                  <a:cubicBezTo>
                    <a:pt x="94" y="14"/>
                    <a:pt x="88" y="12"/>
                    <a:pt x="85" y="14"/>
                  </a:cubicBezTo>
                  <a:cubicBezTo>
                    <a:pt x="82" y="15"/>
                    <a:pt x="83" y="24"/>
                    <a:pt x="81" y="24"/>
                  </a:cubicBezTo>
                  <a:cubicBezTo>
                    <a:pt x="79" y="23"/>
                    <a:pt x="73" y="24"/>
                    <a:pt x="68" y="26"/>
                  </a:cubicBezTo>
                  <a:cubicBezTo>
                    <a:pt x="63" y="27"/>
                    <a:pt x="61" y="25"/>
                    <a:pt x="58" y="19"/>
                  </a:cubicBezTo>
                  <a:cubicBezTo>
                    <a:pt x="56" y="13"/>
                    <a:pt x="53" y="15"/>
                    <a:pt x="54" y="10"/>
                  </a:cubicBezTo>
                  <a:cubicBezTo>
                    <a:pt x="55" y="6"/>
                    <a:pt x="52" y="1"/>
                    <a:pt x="52" y="1"/>
                  </a:cubicBezTo>
                  <a:cubicBezTo>
                    <a:pt x="52" y="1"/>
                    <a:pt x="19" y="0"/>
                    <a:pt x="15" y="1"/>
                  </a:cubicBezTo>
                  <a:cubicBezTo>
                    <a:pt x="14" y="1"/>
                    <a:pt x="11" y="2"/>
                    <a:pt x="9" y="4"/>
                  </a:cubicBezTo>
                  <a:cubicBezTo>
                    <a:pt x="11" y="12"/>
                    <a:pt x="17" y="25"/>
                    <a:pt x="19" y="28"/>
                  </a:cubicBezTo>
                  <a:cubicBezTo>
                    <a:pt x="20" y="31"/>
                    <a:pt x="17" y="34"/>
                    <a:pt x="17" y="39"/>
                  </a:cubicBezTo>
                  <a:cubicBezTo>
                    <a:pt x="17" y="45"/>
                    <a:pt x="23" y="56"/>
                    <a:pt x="24" y="63"/>
                  </a:cubicBezTo>
                  <a:cubicBezTo>
                    <a:pt x="25" y="70"/>
                    <a:pt x="20" y="75"/>
                    <a:pt x="16" y="79"/>
                  </a:cubicBezTo>
                  <a:cubicBezTo>
                    <a:pt x="12" y="84"/>
                    <a:pt x="8" y="95"/>
                    <a:pt x="8" y="101"/>
                  </a:cubicBezTo>
                  <a:cubicBezTo>
                    <a:pt x="8" y="108"/>
                    <a:pt x="2" y="114"/>
                    <a:pt x="2" y="117"/>
                  </a:cubicBezTo>
                  <a:cubicBezTo>
                    <a:pt x="2" y="120"/>
                    <a:pt x="1" y="129"/>
                    <a:pt x="1" y="132"/>
                  </a:cubicBezTo>
                  <a:cubicBezTo>
                    <a:pt x="0" y="132"/>
                    <a:pt x="1" y="132"/>
                    <a:pt x="1" y="132"/>
                  </a:cubicBezTo>
                  <a:cubicBezTo>
                    <a:pt x="4" y="132"/>
                    <a:pt x="4" y="132"/>
                    <a:pt x="4" y="132"/>
                  </a:cubicBezTo>
                  <a:cubicBezTo>
                    <a:pt x="4" y="132"/>
                    <a:pt x="5" y="129"/>
                    <a:pt x="8" y="12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680E93B-1C17-47B5-BE46-B3EBB97A4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7520" y="4706864"/>
              <a:ext cx="299007" cy="264505"/>
            </a:xfrm>
            <a:custGeom>
              <a:avLst/>
              <a:gdLst/>
              <a:ahLst/>
              <a:cxnLst>
                <a:cxn ang="0">
                  <a:pos x="100" y="5"/>
                </a:cxn>
                <a:cxn ang="0">
                  <a:pos x="92" y="0"/>
                </a:cxn>
                <a:cxn ang="0">
                  <a:pos x="78" y="3"/>
                </a:cxn>
                <a:cxn ang="0">
                  <a:pos x="75" y="10"/>
                </a:cxn>
                <a:cxn ang="0">
                  <a:pos x="74" y="16"/>
                </a:cxn>
                <a:cxn ang="0">
                  <a:pos x="73" y="29"/>
                </a:cxn>
                <a:cxn ang="0">
                  <a:pos x="71" y="39"/>
                </a:cxn>
                <a:cxn ang="0">
                  <a:pos x="78" y="48"/>
                </a:cxn>
                <a:cxn ang="0">
                  <a:pos x="86" y="46"/>
                </a:cxn>
                <a:cxn ang="0">
                  <a:pos x="87" y="54"/>
                </a:cxn>
                <a:cxn ang="0">
                  <a:pos x="85" y="59"/>
                </a:cxn>
                <a:cxn ang="0">
                  <a:pos x="77" y="59"/>
                </a:cxn>
                <a:cxn ang="0">
                  <a:pos x="73" y="49"/>
                </a:cxn>
                <a:cxn ang="0">
                  <a:pos x="64" y="47"/>
                </a:cxn>
                <a:cxn ang="0">
                  <a:pos x="58" y="41"/>
                </a:cxn>
                <a:cxn ang="0">
                  <a:pos x="54" y="43"/>
                </a:cxn>
                <a:cxn ang="0">
                  <a:pos x="49" y="44"/>
                </a:cxn>
                <a:cxn ang="0">
                  <a:pos x="40" y="41"/>
                </a:cxn>
                <a:cxn ang="0">
                  <a:pos x="36" y="36"/>
                </a:cxn>
                <a:cxn ang="0">
                  <a:pos x="29" y="36"/>
                </a:cxn>
                <a:cxn ang="0">
                  <a:pos x="26" y="34"/>
                </a:cxn>
                <a:cxn ang="0">
                  <a:pos x="23" y="31"/>
                </a:cxn>
                <a:cxn ang="0">
                  <a:pos x="21" y="53"/>
                </a:cxn>
                <a:cxn ang="0">
                  <a:pos x="18" y="56"/>
                </a:cxn>
                <a:cxn ang="0">
                  <a:pos x="1" y="55"/>
                </a:cxn>
                <a:cxn ang="0">
                  <a:pos x="0" y="93"/>
                </a:cxn>
                <a:cxn ang="0">
                  <a:pos x="13" y="110"/>
                </a:cxn>
                <a:cxn ang="0">
                  <a:pos x="34" y="109"/>
                </a:cxn>
                <a:cxn ang="0">
                  <a:pos x="35" y="112"/>
                </a:cxn>
                <a:cxn ang="0">
                  <a:pos x="40" y="111"/>
                </a:cxn>
                <a:cxn ang="0">
                  <a:pos x="55" y="114"/>
                </a:cxn>
                <a:cxn ang="0">
                  <a:pos x="66" y="101"/>
                </a:cxn>
                <a:cxn ang="0">
                  <a:pos x="77" y="93"/>
                </a:cxn>
                <a:cxn ang="0">
                  <a:pos x="83" y="87"/>
                </a:cxn>
                <a:cxn ang="0">
                  <a:pos x="93" y="87"/>
                </a:cxn>
                <a:cxn ang="0">
                  <a:pos x="93" y="87"/>
                </a:cxn>
                <a:cxn ang="0">
                  <a:pos x="91" y="79"/>
                </a:cxn>
                <a:cxn ang="0">
                  <a:pos x="122" y="67"/>
                </a:cxn>
                <a:cxn ang="0">
                  <a:pos x="120" y="62"/>
                </a:cxn>
                <a:cxn ang="0">
                  <a:pos x="122" y="51"/>
                </a:cxn>
                <a:cxn ang="0">
                  <a:pos x="127" y="48"/>
                </a:cxn>
                <a:cxn ang="0">
                  <a:pos x="126" y="30"/>
                </a:cxn>
                <a:cxn ang="0">
                  <a:pos x="130" y="28"/>
                </a:cxn>
                <a:cxn ang="0">
                  <a:pos x="125" y="16"/>
                </a:cxn>
                <a:cxn ang="0">
                  <a:pos x="110" y="9"/>
                </a:cxn>
                <a:cxn ang="0">
                  <a:pos x="100" y="5"/>
                </a:cxn>
              </a:cxnLst>
              <a:rect l="0" t="0" r="r" b="b"/>
              <a:pathLst>
                <a:path w="130" h="115">
                  <a:moveTo>
                    <a:pt x="100" y="5"/>
                  </a:moveTo>
                  <a:cubicBezTo>
                    <a:pt x="99" y="5"/>
                    <a:pt x="95" y="3"/>
                    <a:pt x="92" y="0"/>
                  </a:cubicBezTo>
                  <a:cubicBezTo>
                    <a:pt x="90" y="3"/>
                    <a:pt x="82" y="3"/>
                    <a:pt x="78" y="3"/>
                  </a:cubicBezTo>
                  <a:cubicBezTo>
                    <a:pt x="74" y="3"/>
                    <a:pt x="78" y="8"/>
                    <a:pt x="75" y="10"/>
                  </a:cubicBezTo>
                  <a:cubicBezTo>
                    <a:pt x="73" y="12"/>
                    <a:pt x="72" y="15"/>
                    <a:pt x="74" y="16"/>
                  </a:cubicBezTo>
                  <a:cubicBezTo>
                    <a:pt x="76" y="17"/>
                    <a:pt x="73" y="26"/>
                    <a:pt x="73" y="29"/>
                  </a:cubicBezTo>
                  <a:cubicBezTo>
                    <a:pt x="73" y="32"/>
                    <a:pt x="69" y="38"/>
                    <a:pt x="71" y="39"/>
                  </a:cubicBezTo>
                  <a:cubicBezTo>
                    <a:pt x="72" y="40"/>
                    <a:pt x="75" y="47"/>
                    <a:pt x="78" y="48"/>
                  </a:cubicBezTo>
                  <a:cubicBezTo>
                    <a:pt x="82" y="49"/>
                    <a:pt x="84" y="46"/>
                    <a:pt x="86" y="46"/>
                  </a:cubicBezTo>
                  <a:cubicBezTo>
                    <a:pt x="87" y="46"/>
                    <a:pt x="87" y="50"/>
                    <a:pt x="87" y="54"/>
                  </a:cubicBezTo>
                  <a:cubicBezTo>
                    <a:pt x="87" y="57"/>
                    <a:pt x="85" y="59"/>
                    <a:pt x="85" y="59"/>
                  </a:cubicBezTo>
                  <a:cubicBezTo>
                    <a:pt x="85" y="59"/>
                    <a:pt x="80" y="61"/>
                    <a:pt x="77" y="59"/>
                  </a:cubicBezTo>
                  <a:cubicBezTo>
                    <a:pt x="75" y="57"/>
                    <a:pt x="73" y="51"/>
                    <a:pt x="73" y="49"/>
                  </a:cubicBezTo>
                  <a:cubicBezTo>
                    <a:pt x="73" y="47"/>
                    <a:pt x="67" y="47"/>
                    <a:pt x="64" y="47"/>
                  </a:cubicBezTo>
                  <a:cubicBezTo>
                    <a:pt x="62" y="47"/>
                    <a:pt x="59" y="43"/>
                    <a:pt x="58" y="41"/>
                  </a:cubicBezTo>
                  <a:cubicBezTo>
                    <a:pt x="57" y="39"/>
                    <a:pt x="54" y="41"/>
                    <a:pt x="54" y="43"/>
                  </a:cubicBezTo>
                  <a:cubicBezTo>
                    <a:pt x="54" y="44"/>
                    <a:pt x="52" y="44"/>
                    <a:pt x="49" y="44"/>
                  </a:cubicBezTo>
                  <a:cubicBezTo>
                    <a:pt x="47" y="44"/>
                    <a:pt x="42" y="40"/>
                    <a:pt x="40" y="41"/>
                  </a:cubicBezTo>
                  <a:cubicBezTo>
                    <a:pt x="38" y="42"/>
                    <a:pt x="36" y="38"/>
                    <a:pt x="36" y="36"/>
                  </a:cubicBezTo>
                  <a:cubicBezTo>
                    <a:pt x="37" y="34"/>
                    <a:pt x="31" y="35"/>
                    <a:pt x="29" y="36"/>
                  </a:cubicBezTo>
                  <a:cubicBezTo>
                    <a:pt x="27" y="37"/>
                    <a:pt x="26" y="34"/>
                    <a:pt x="26" y="34"/>
                  </a:cubicBezTo>
                  <a:cubicBezTo>
                    <a:pt x="26" y="34"/>
                    <a:pt x="25" y="32"/>
                    <a:pt x="23" y="31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20" y="109"/>
                    <a:pt x="34" y="107"/>
                    <a:pt x="34" y="109"/>
                  </a:cubicBezTo>
                  <a:cubicBezTo>
                    <a:pt x="34" y="110"/>
                    <a:pt x="34" y="111"/>
                    <a:pt x="35" y="112"/>
                  </a:cubicBezTo>
                  <a:cubicBezTo>
                    <a:pt x="37" y="112"/>
                    <a:pt x="39" y="111"/>
                    <a:pt x="40" y="111"/>
                  </a:cubicBezTo>
                  <a:cubicBezTo>
                    <a:pt x="43" y="112"/>
                    <a:pt x="52" y="115"/>
                    <a:pt x="55" y="114"/>
                  </a:cubicBezTo>
                  <a:cubicBezTo>
                    <a:pt x="57" y="112"/>
                    <a:pt x="62" y="102"/>
                    <a:pt x="66" y="101"/>
                  </a:cubicBezTo>
                  <a:cubicBezTo>
                    <a:pt x="71" y="100"/>
                    <a:pt x="77" y="95"/>
                    <a:pt x="77" y="93"/>
                  </a:cubicBezTo>
                  <a:cubicBezTo>
                    <a:pt x="77" y="91"/>
                    <a:pt x="77" y="89"/>
                    <a:pt x="8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3" y="87"/>
                    <a:pt x="93" y="87"/>
                    <a:pt x="93" y="87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9"/>
                    <a:pt x="121" y="67"/>
                    <a:pt x="122" y="67"/>
                  </a:cubicBezTo>
                  <a:cubicBezTo>
                    <a:pt x="121" y="65"/>
                    <a:pt x="120" y="63"/>
                    <a:pt x="120" y="62"/>
                  </a:cubicBezTo>
                  <a:cubicBezTo>
                    <a:pt x="121" y="62"/>
                    <a:pt x="122" y="54"/>
                    <a:pt x="122" y="51"/>
                  </a:cubicBezTo>
                  <a:cubicBezTo>
                    <a:pt x="122" y="49"/>
                    <a:pt x="129" y="51"/>
                    <a:pt x="127" y="48"/>
                  </a:cubicBezTo>
                  <a:cubicBezTo>
                    <a:pt x="124" y="46"/>
                    <a:pt x="125" y="33"/>
                    <a:pt x="126" y="30"/>
                  </a:cubicBezTo>
                  <a:cubicBezTo>
                    <a:pt x="127" y="27"/>
                    <a:pt x="130" y="30"/>
                    <a:pt x="130" y="28"/>
                  </a:cubicBezTo>
                  <a:cubicBezTo>
                    <a:pt x="130" y="25"/>
                    <a:pt x="127" y="18"/>
                    <a:pt x="125" y="16"/>
                  </a:cubicBezTo>
                  <a:cubicBezTo>
                    <a:pt x="124" y="14"/>
                    <a:pt x="113" y="10"/>
                    <a:pt x="110" y="9"/>
                  </a:cubicBezTo>
                  <a:cubicBezTo>
                    <a:pt x="108" y="9"/>
                    <a:pt x="103" y="5"/>
                    <a:pt x="100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E45F6BD-25F6-4C69-862A-91381E47F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857" y="4519027"/>
              <a:ext cx="51752" cy="46001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2" y="2"/>
                </a:cxn>
                <a:cxn ang="0">
                  <a:pos x="6" y="3"/>
                </a:cxn>
                <a:cxn ang="0">
                  <a:pos x="5" y="5"/>
                </a:cxn>
                <a:cxn ang="0">
                  <a:pos x="3" y="12"/>
                </a:cxn>
                <a:cxn ang="0">
                  <a:pos x="0" y="15"/>
                </a:cxn>
                <a:cxn ang="0">
                  <a:pos x="3" y="18"/>
                </a:cxn>
                <a:cxn ang="0">
                  <a:pos x="6" y="19"/>
                </a:cxn>
                <a:cxn ang="0">
                  <a:pos x="12" y="15"/>
                </a:cxn>
                <a:cxn ang="0">
                  <a:pos x="22" y="13"/>
                </a:cxn>
                <a:cxn ang="0">
                  <a:pos x="20" y="5"/>
                </a:cxn>
                <a:cxn ang="0">
                  <a:pos x="18" y="0"/>
                </a:cxn>
              </a:cxnLst>
              <a:rect l="0" t="0" r="r" b="b"/>
              <a:pathLst>
                <a:path w="22" h="20">
                  <a:moveTo>
                    <a:pt x="18" y="0"/>
                  </a:moveTo>
                  <a:cubicBezTo>
                    <a:pt x="16" y="1"/>
                    <a:pt x="13" y="2"/>
                    <a:pt x="12" y="2"/>
                  </a:cubicBezTo>
                  <a:cubicBezTo>
                    <a:pt x="11" y="3"/>
                    <a:pt x="10" y="4"/>
                    <a:pt x="6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2" y="6"/>
                    <a:pt x="3" y="12"/>
                    <a:pt x="3" y="12"/>
                  </a:cubicBezTo>
                  <a:cubicBezTo>
                    <a:pt x="3" y="12"/>
                    <a:pt x="0" y="12"/>
                    <a:pt x="0" y="15"/>
                  </a:cubicBezTo>
                  <a:cubicBezTo>
                    <a:pt x="0" y="17"/>
                    <a:pt x="2" y="18"/>
                    <a:pt x="3" y="18"/>
                  </a:cubicBezTo>
                  <a:cubicBezTo>
                    <a:pt x="4" y="18"/>
                    <a:pt x="5" y="18"/>
                    <a:pt x="6" y="19"/>
                  </a:cubicBezTo>
                  <a:cubicBezTo>
                    <a:pt x="13" y="20"/>
                    <a:pt x="12" y="15"/>
                    <a:pt x="12" y="15"/>
                  </a:cubicBezTo>
                  <a:cubicBezTo>
                    <a:pt x="12" y="15"/>
                    <a:pt x="21" y="16"/>
                    <a:pt x="22" y="13"/>
                  </a:cubicBezTo>
                  <a:cubicBezTo>
                    <a:pt x="22" y="10"/>
                    <a:pt x="20" y="5"/>
                    <a:pt x="20" y="5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26D7D721-C5A6-40EE-B7C1-3454D8566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8197" y="4172103"/>
              <a:ext cx="270256" cy="360341"/>
            </a:xfrm>
            <a:custGeom>
              <a:avLst/>
              <a:gdLst/>
              <a:ahLst/>
              <a:cxnLst>
                <a:cxn ang="0">
                  <a:pos x="27" y="30"/>
                </a:cxn>
                <a:cxn ang="0">
                  <a:pos x="35" y="37"/>
                </a:cxn>
                <a:cxn ang="0">
                  <a:pos x="58" y="45"/>
                </a:cxn>
                <a:cxn ang="0">
                  <a:pos x="73" y="48"/>
                </a:cxn>
                <a:cxn ang="0">
                  <a:pos x="77" y="51"/>
                </a:cxn>
                <a:cxn ang="0">
                  <a:pos x="47" y="81"/>
                </a:cxn>
                <a:cxn ang="0">
                  <a:pos x="35" y="83"/>
                </a:cxn>
                <a:cxn ang="0">
                  <a:pos x="20" y="91"/>
                </a:cxn>
                <a:cxn ang="0">
                  <a:pos x="11" y="92"/>
                </a:cxn>
                <a:cxn ang="0">
                  <a:pos x="5" y="100"/>
                </a:cxn>
                <a:cxn ang="0">
                  <a:pos x="0" y="108"/>
                </a:cxn>
                <a:cxn ang="0">
                  <a:pos x="1" y="148"/>
                </a:cxn>
                <a:cxn ang="0">
                  <a:pos x="6" y="157"/>
                </a:cxn>
                <a:cxn ang="0">
                  <a:pos x="31" y="131"/>
                </a:cxn>
                <a:cxn ang="0">
                  <a:pos x="51" y="116"/>
                </a:cxn>
                <a:cxn ang="0">
                  <a:pos x="79" y="88"/>
                </a:cxn>
                <a:cxn ang="0">
                  <a:pos x="92" y="67"/>
                </a:cxn>
                <a:cxn ang="0">
                  <a:pos x="102" y="50"/>
                </a:cxn>
                <a:cxn ang="0">
                  <a:pos x="113" y="28"/>
                </a:cxn>
                <a:cxn ang="0">
                  <a:pos x="117" y="8"/>
                </a:cxn>
                <a:cxn ang="0">
                  <a:pos x="109" y="4"/>
                </a:cxn>
                <a:cxn ang="0">
                  <a:pos x="84" y="11"/>
                </a:cxn>
                <a:cxn ang="0">
                  <a:pos x="66" y="15"/>
                </a:cxn>
                <a:cxn ang="0">
                  <a:pos x="51" y="18"/>
                </a:cxn>
                <a:cxn ang="0">
                  <a:pos x="33" y="16"/>
                </a:cxn>
                <a:cxn ang="0">
                  <a:pos x="27" y="10"/>
                </a:cxn>
                <a:cxn ang="0">
                  <a:pos x="20" y="20"/>
                </a:cxn>
                <a:cxn ang="0">
                  <a:pos x="27" y="30"/>
                </a:cxn>
              </a:cxnLst>
              <a:rect l="0" t="0" r="r" b="b"/>
              <a:pathLst>
                <a:path w="117" h="157">
                  <a:moveTo>
                    <a:pt x="27" y="30"/>
                  </a:moveTo>
                  <a:cubicBezTo>
                    <a:pt x="29" y="31"/>
                    <a:pt x="33" y="36"/>
                    <a:pt x="35" y="37"/>
                  </a:cubicBezTo>
                  <a:cubicBezTo>
                    <a:pt x="37" y="37"/>
                    <a:pt x="50" y="41"/>
                    <a:pt x="58" y="45"/>
                  </a:cubicBezTo>
                  <a:cubicBezTo>
                    <a:pt x="66" y="48"/>
                    <a:pt x="71" y="48"/>
                    <a:pt x="73" y="48"/>
                  </a:cubicBezTo>
                  <a:cubicBezTo>
                    <a:pt x="76" y="48"/>
                    <a:pt x="79" y="49"/>
                    <a:pt x="77" y="51"/>
                  </a:cubicBezTo>
                  <a:cubicBezTo>
                    <a:pt x="75" y="52"/>
                    <a:pt x="50" y="77"/>
                    <a:pt x="47" y="81"/>
                  </a:cubicBezTo>
                  <a:cubicBezTo>
                    <a:pt x="44" y="84"/>
                    <a:pt x="42" y="83"/>
                    <a:pt x="35" y="83"/>
                  </a:cubicBezTo>
                  <a:cubicBezTo>
                    <a:pt x="27" y="83"/>
                    <a:pt x="22" y="91"/>
                    <a:pt x="20" y="91"/>
                  </a:cubicBezTo>
                  <a:cubicBezTo>
                    <a:pt x="19" y="90"/>
                    <a:pt x="14" y="91"/>
                    <a:pt x="11" y="92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" y="148"/>
                    <a:pt x="1" y="148"/>
                    <a:pt x="1" y="148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11" y="151"/>
                    <a:pt x="23" y="140"/>
                    <a:pt x="31" y="131"/>
                  </a:cubicBezTo>
                  <a:cubicBezTo>
                    <a:pt x="41" y="121"/>
                    <a:pt x="46" y="118"/>
                    <a:pt x="51" y="116"/>
                  </a:cubicBezTo>
                  <a:cubicBezTo>
                    <a:pt x="56" y="113"/>
                    <a:pt x="70" y="100"/>
                    <a:pt x="79" y="88"/>
                  </a:cubicBezTo>
                  <a:cubicBezTo>
                    <a:pt x="85" y="81"/>
                    <a:pt x="91" y="73"/>
                    <a:pt x="92" y="67"/>
                  </a:cubicBezTo>
                  <a:cubicBezTo>
                    <a:pt x="93" y="62"/>
                    <a:pt x="98" y="55"/>
                    <a:pt x="102" y="50"/>
                  </a:cubicBezTo>
                  <a:cubicBezTo>
                    <a:pt x="106" y="45"/>
                    <a:pt x="113" y="32"/>
                    <a:pt x="113" y="28"/>
                  </a:cubicBezTo>
                  <a:cubicBezTo>
                    <a:pt x="113" y="24"/>
                    <a:pt x="116" y="15"/>
                    <a:pt x="117" y="8"/>
                  </a:cubicBezTo>
                  <a:cubicBezTo>
                    <a:pt x="117" y="1"/>
                    <a:pt x="111" y="0"/>
                    <a:pt x="109" y="4"/>
                  </a:cubicBezTo>
                  <a:cubicBezTo>
                    <a:pt x="107" y="8"/>
                    <a:pt x="93" y="11"/>
                    <a:pt x="84" y="11"/>
                  </a:cubicBezTo>
                  <a:cubicBezTo>
                    <a:pt x="75" y="11"/>
                    <a:pt x="69" y="12"/>
                    <a:pt x="66" y="15"/>
                  </a:cubicBezTo>
                  <a:cubicBezTo>
                    <a:pt x="63" y="18"/>
                    <a:pt x="54" y="14"/>
                    <a:pt x="51" y="18"/>
                  </a:cubicBezTo>
                  <a:cubicBezTo>
                    <a:pt x="48" y="21"/>
                    <a:pt x="36" y="24"/>
                    <a:pt x="33" y="16"/>
                  </a:cubicBezTo>
                  <a:cubicBezTo>
                    <a:pt x="31" y="13"/>
                    <a:pt x="29" y="11"/>
                    <a:pt x="27" y="10"/>
                  </a:cubicBezTo>
                  <a:cubicBezTo>
                    <a:pt x="24" y="13"/>
                    <a:pt x="20" y="18"/>
                    <a:pt x="20" y="20"/>
                  </a:cubicBezTo>
                  <a:cubicBezTo>
                    <a:pt x="21" y="22"/>
                    <a:pt x="25" y="29"/>
                    <a:pt x="27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634BB4D9-5E31-4A6F-894D-EDD6DC906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586" y="3508923"/>
              <a:ext cx="314339" cy="249171"/>
            </a:xfrm>
            <a:custGeom>
              <a:avLst/>
              <a:gdLst/>
              <a:ahLst/>
              <a:cxnLst>
                <a:cxn ang="0">
                  <a:pos x="50" y="108"/>
                </a:cxn>
                <a:cxn ang="0">
                  <a:pos x="50" y="93"/>
                </a:cxn>
                <a:cxn ang="0">
                  <a:pos x="68" y="81"/>
                </a:cxn>
                <a:cxn ang="0">
                  <a:pos x="75" y="79"/>
                </a:cxn>
                <a:cxn ang="0">
                  <a:pos x="85" y="77"/>
                </a:cxn>
                <a:cxn ang="0">
                  <a:pos x="91" y="70"/>
                </a:cxn>
                <a:cxn ang="0">
                  <a:pos x="99" y="67"/>
                </a:cxn>
                <a:cxn ang="0">
                  <a:pos x="104" y="64"/>
                </a:cxn>
                <a:cxn ang="0">
                  <a:pos x="106" y="57"/>
                </a:cxn>
                <a:cxn ang="0">
                  <a:pos x="110" y="54"/>
                </a:cxn>
                <a:cxn ang="0">
                  <a:pos x="116" y="50"/>
                </a:cxn>
                <a:cxn ang="0">
                  <a:pos x="133" y="49"/>
                </a:cxn>
                <a:cxn ang="0">
                  <a:pos x="135" y="45"/>
                </a:cxn>
                <a:cxn ang="0">
                  <a:pos x="131" y="37"/>
                </a:cxn>
                <a:cxn ang="0">
                  <a:pos x="130" y="27"/>
                </a:cxn>
                <a:cxn ang="0">
                  <a:pos x="127" y="15"/>
                </a:cxn>
                <a:cxn ang="0">
                  <a:pos x="125" y="11"/>
                </a:cxn>
                <a:cxn ang="0">
                  <a:pos x="112" y="8"/>
                </a:cxn>
                <a:cxn ang="0">
                  <a:pos x="93" y="6"/>
                </a:cxn>
                <a:cxn ang="0">
                  <a:pos x="82" y="2"/>
                </a:cxn>
                <a:cxn ang="0">
                  <a:pos x="70" y="25"/>
                </a:cxn>
                <a:cxn ang="0">
                  <a:pos x="53" y="33"/>
                </a:cxn>
                <a:cxn ang="0">
                  <a:pos x="44" y="42"/>
                </a:cxn>
                <a:cxn ang="0">
                  <a:pos x="38" y="53"/>
                </a:cxn>
                <a:cxn ang="0">
                  <a:pos x="38" y="70"/>
                </a:cxn>
                <a:cxn ang="0">
                  <a:pos x="25" y="89"/>
                </a:cxn>
                <a:cxn ang="0">
                  <a:pos x="8" y="100"/>
                </a:cxn>
                <a:cxn ang="0">
                  <a:pos x="0" y="104"/>
                </a:cxn>
                <a:cxn ang="0">
                  <a:pos x="42" y="104"/>
                </a:cxn>
                <a:cxn ang="0">
                  <a:pos x="50" y="108"/>
                </a:cxn>
              </a:cxnLst>
              <a:rect l="0" t="0" r="r" b="b"/>
              <a:pathLst>
                <a:path w="136" h="108">
                  <a:moveTo>
                    <a:pt x="50" y="108"/>
                  </a:moveTo>
                  <a:cubicBezTo>
                    <a:pt x="50" y="101"/>
                    <a:pt x="49" y="94"/>
                    <a:pt x="50" y="93"/>
                  </a:cubicBezTo>
                  <a:cubicBezTo>
                    <a:pt x="50" y="91"/>
                    <a:pt x="65" y="83"/>
                    <a:pt x="68" y="81"/>
                  </a:cubicBezTo>
                  <a:cubicBezTo>
                    <a:pt x="70" y="80"/>
                    <a:pt x="75" y="82"/>
                    <a:pt x="75" y="79"/>
                  </a:cubicBezTo>
                  <a:cubicBezTo>
                    <a:pt x="75" y="76"/>
                    <a:pt x="81" y="77"/>
                    <a:pt x="85" y="77"/>
                  </a:cubicBezTo>
                  <a:cubicBezTo>
                    <a:pt x="89" y="76"/>
                    <a:pt x="91" y="73"/>
                    <a:pt x="91" y="70"/>
                  </a:cubicBezTo>
                  <a:cubicBezTo>
                    <a:pt x="91" y="67"/>
                    <a:pt x="96" y="67"/>
                    <a:pt x="99" y="67"/>
                  </a:cubicBezTo>
                  <a:cubicBezTo>
                    <a:pt x="103" y="67"/>
                    <a:pt x="102" y="64"/>
                    <a:pt x="104" y="64"/>
                  </a:cubicBezTo>
                  <a:cubicBezTo>
                    <a:pt x="107" y="64"/>
                    <a:pt x="105" y="60"/>
                    <a:pt x="106" y="57"/>
                  </a:cubicBezTo>
                  <a:cubicBezTo>
                    <a:pt x="106" y="53"/>
                    <a:pt x="106" y="54"/>
                    <a:pt x="110" y="54"/>
                  </a:cubicBezTo>
                  <a:cubicBezTo>
                    <a:pt x="113" y="54"/>
                    <a:pt x="116" y="52"/>
                    <a:pt x="116" y="50"/>
                  </a:cubicBezTo>
                  <a:cubicBezTo>
                    <a:pt x="116" y="48"/>
                    <a:pt x="130" y="49"/>
                    <a:pt x="133" y="49"/>
                  </a:cubicBezTo>
                  <a:cubicBezTo>
                    <a:pt x="135" y="49"/>
                    <a:pt x="136" y="46"/>
                    <a:pt x="135" y="45"/>
                  </a:cubicBezTo>
                  <a:cubicBezTo>
                    <a:pt x="135" y="43"/>
                    <a:pt x="133" y="37"/>
                    <a:pt x="131" y="37"/>
                  </a:cubicBezTo>
                  <a:cubicBezTo>
                    <a:pt x="129" y="37"/>
                    <a:pt x="130" y="31"/>
                    <a:pt x="130" y="27"/>
                  </a:cubicBezTo>
                  <a:cubicBezTo>
                    <a:pt x="130" y="22"/>
                    <a:pt x="129" y="18"/>
                    <a:pt x="127" y="15"/>
                  </a:cubicBezTo>
                  <a:cubicBezTo>
                    <a:pt x="126" y="14"/>
                    <a:pt x="126" y="13"/>
                    <a:pt x="125" y="11"/>
                  </a:cubicBezTo>
                  <a:cubicBezTo>
                    <a:pt x="121" y="11"/>
                    <a:pt x="116" y="8"/>
                    <a:pt x="112" y="8"/>
                  </a:cubicBezTo>
                  <a:cubicBezTo>
                    <a:pt x="106" y="8"/>
                    <a:pt x="97" y="11"/>
                    <a:pt x="93" y="6"/>
                  </a:cubicBezTo>
                  <a:cubicBezTo>
                    <a:pt x="88" y="2"/>
                    <a:pt x="85" y="0"/>
                    <a:pt x="82" y="2"/>
                  </a:cubicBezTo>
                  <a:cubicBezTo>
                    <a:pt x="79" y="3"/>
                    <a:pt x="73" y="20"/>
                    <a:pt x="70" y="25"/>
                  </a:cubicBezTo>
                  <a:cubicBezTo>
                    <a:pt x="67" y="29"/>
                    <a:pt x="57" y="33"/>
                    <a:pt x="53" y="33"/>
                  </a:cubicBezTo>
                  <a:cubicBezTo>
                    <a:pt x="48" y="33"/>
                    <a:pt x="48" y="40"/>
                    <a:pt x="44" y="42"/>
                  </a:cubicBezTo>
                  <a:cubicBezTo>
                    <a:pt x="41" y="45"/>
                    <a:pt x="42" y="50"/>
                    <a:pt x="38" y="53"/>
                  </a:cubicBezTo>
                  <a:cubicBezTo>
                    <a:pt x="34" y="56"/>
                    <a:pt x="36" y="67"/>
                    <a:pt x="38" y="70"/>
                  </a:cubicBezTo>
                  <a:cubicBezTo>
                    <a:pt x="40" y="74"/>
                    <a:pt x="30" y="85"/>
                    <a:pt x="25" y="89"/>
                  </a:cubicBezTo>
                  <a:cubicBezTo>
                    <a:pt x="19" y="92"/>
                    <a:pt x="17" y="98"/>
                    <a:pt x="8" y="100"/>
                  </a:cubicBezTo>
                  <a:cubicBezTo>
                    <a:pt x="5" y="100"/>
                    <a:pt x="2" y="102"/>
                    <a:pt x="0" y="104"/>
                  </a:cubicBezTo>
                  <a:cubicBezTo>
                    <a:pt x="14" y="104"/>
                    <a:pt x="35" y="104"/>
                    <a:pt x="42" y="104"/>
                  </a:cubicBezTo>
                  <a:cubicBezTo>
                    <a:pt x="50" y="104"/>
                    <a:pt x="48" y="106"/>
                    <a:pt x="50" y="10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227CB858-7B87-4D7A-8024-B8FF0075D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1430" y="3464839"/>
              <a:ext cx="113086" cy="210837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0" y="35"/>
                </a:cxn>
                <a:cxn ang="0">
                  <a:pos x="3" y="42"/>
                </a:cxn>
                <a:cxn ang="0">
                  <a:pos x="7" y="54"/>
                </a:cxn>
                <a:cxn ang="0">
                  <a:pos x="12" y="62"/>
                </a:cxn>
                <a:cxn ang="0">
                  <a:pos x="21" y="68"/>
                </a:cxn>
                <a:cxn ang="0">
                  <a:pos x="26" y="88"/>
                </a:cxn>
                <a:cxn ang="0">
                  <a:pos x="27" y="91"/>
                </a:cxn>
                <a:cxn ang="0">
                  <a:pos x="32" y="87"/>
                </a:cxn>
                <a:cxn ang="0">
                  <a:pos x="34" y="78"/>
                </a:cxn>
                <a:cxn ang="0">
                  <a:pos x="35" y="73"/>
                </a:cxn>
                <a:cxn ang="0">
                  <a:pos x="43" y="65"/>
                </a:cxn>
                <a:cxn ang="0">
                  <a:pos x="48" y="61"/>
                </a:cxn>
                <a:cxn ang="0">
                  <a:pos x="49" y="55"/>
                </a:cxn>
                <a:cxn ang="0">
                  <a:pos x="44" y="51"/>
                </a:cxn>
                <a:cxn ang="0">
                  <a:pos x="40" y="47"/>
                </a:cxn>
                <a:cxn ang="0">
                  <a:pos x="31" y="43"/>
                </a:cxn>
                <a:cxn ang="0">
                  <a:pos x="40" y="35"/>
                </a:cxn>
                <a:cxn ang="0">
                  <a:pos x="40" y="20"/>
                </a:cxn>
                <a:cxn ang="0">
                  <a:pos x="42" y="10"/>
                </a:cxn>
                <a:cxn ang="0">
                  <a:pos x="40" y="6"/>
                </a:cxn>
                <a:cxn ang="0">
                  <a:pos x="35" y="4"/>
                </a:cxn>
                <a:cxn ang="0">
                  <a:pos x="20" y="4"/>
                </a:cxn>
                <a:cxn ang="0">
                  <a:pos x="13" y="5"/>
                </a:cxn>
                <a:cxn ang="0">
                  <a:pos x="13" y="23"/>
                </a:cxn>
              </a:cxnLst>
              <a:rect l="0" t="0" r="r" b="b"/>
              <a:pathLst>
                <a:path w="49" h="91">
                  <a:moveTo>
                    <a:pt x="13" y="23"/>
                  </a:moveTo>
                  <a:cubicBezTo>
                    <a:pt x="16" y="27"/>
                    <a:pt x="13" y="34"/>
                    <a:pt x="10" y="35"/>
                  </a:cubicBezTo>
                  <a:cubicBezTo>
                    <a:pt x="7" y="36"/>
                    <a:pt x="5" y="42"/>
                    <a:pt x="3" y="42"/>
                  </a:cubicBezTo>
                  <a:cubicBezTo>
                    <a:pt x="0" y="42"/>
                    <a:pt x="3" y="52"/>
                    <a:pt x="7" y="54"/>
                  </a:cubicBezTo>
                  <a:cubicBezTo>
                    <a:pt x="12" y="56"/>
                    <a:pt x="12" y="60"/>
                    <a:pt x="12" y="62"/>
                  </a:cubicBezTo>
                  <a:cubicBezTo>
                    <a:pt x="12" y="64"/>
                    <a:pt x="19" y="66"/>
                    <a:pt x="21" y="68"/>
                  </a:cubicBezTo>
                  <a:cubicBezTo>
                    <a:pt x="23" y="71"/>
                    <a:pt x="26" y="84"/>
                    <a:pt x="26" y="88"/>
                  </a:cubicBezTo>
                  <a:cubicBezTo>
                    <a:pt x="26" y="89"/>
                    <a:pt x="26" y="90"/>
                    <a:pt x="27" y="91"/>
                  </a:cubicBezTo>
                  <a:cubicBezTo>
                    <a:pt x="29" y="90"/>
                    <a:pt x="31" y="89"/>
                    <a:pt x="32" y="87"/>
                  </a:cubicBezTo>
                  <a:cubicBezTo>
                    <a:pt x="33" y="84"/>
                    <a:pt x="34" y="79"/>
                    <a:pt x="34" y="78"/>
                  </a:cubicBezTo>
                  <a:cubicBezTo>
                    <a:pt x="33" y="77"/>
                    <a:pt x="33" y="74"/>
                    <a:pt x="35" y="73"/>
                  </a:cubicBezTo>
                  <a:cubicBezTo>
                    <a:pt x="36" y="72"/>
                    <a:pt x="42" y="65"/>
                    <a:pt x="43" y="65"/>
                  </a:cubicBezTo>
                  <a:cubicBezTo>
                    <a:pt x="45" y="64"/>
                    <a:pt x="48" y="65"/>
                    <a:pt x="48" y="61"/>
                  </a:cubicBezTo>
                  <a:cubicBezTo>
                    <a:pt x="48" y="60"/>
                    <a:pt x="48" y="58"/>
                    <a:pt x="49" y="55"/>
                  </a:cubicBezTo>
                  <a:cubicBezTo>
                    <a:pt x="46" y="54"/>
                    <a:pt x="44" y="52"/>
                    <a:pt x="44" y="51"/>
                  </a:cubicBezTo>
                  <a:cubicBezTo>
                    <a:pt x="44" y="49"/>
                    <a:pt x="41" y="45"/>
                    <a:pt x="40" y="47"/>
                  </a:cubicBezTo>
                  <a:cubicBezTo>
                    <a:pt x="38" y="49"/>
                    <a:pt x="32" y="47"/>
                    <a:pt x="31" y="43"/>
                  </a:cubicBezTo>
                  <a:cubicBezTo>
                    <a:pt x="30" y="39"/>
                    <a:pt x="35" y="39"/>
                    <a:pt x="40" y="35"/>
                  </a:cubicBezTo>
                  <a:cubicBezTo>
                    <a:pt x="44" y="31"/>
                    <a:pt x="45" y="24"/>
                    <a:pt x="40" y="20"/>
                  </a:cubicBezTo>
                  <a:cubicBezTo>
                    <a:pt x="35" y="16"/>
                    <a:pt x="38" y="14"/>
                    <a:pt x="42" y="10"/>
                  </a:cubicBezTo>
                  <a:cubicBezTo>
                    <a:pt x="45" y="7"/>
                    <a:pt x="42" y="5"/>
                    <a:pt x="40" y="6"/>
                  </a:cubicBezTo>
                  <a:cubicBezTo>
                    <a:pt x="39" y="8"/>
                    <a:pt x="36" y="8"/>
                    <a:pt x="35" y="4"/>
                  </a:cubicBezTo>
                  <a:cubicBezTo>
                    <a:pt x="35" y="0"/>
                    <a:pt x="24" y="0"/>
                    <a:pt x="20" y="4"/>
                  </a:cubicBezTo>
                  <a:cubicBezTo>
                    <a:pt x="18" y="5"/>
                    <a:pt x="16" y="5"/>
                    <a:pt x="13" y="5"/>
                  </a:cubicBezTo>
                  <a:cubicBezTo>
                    <a:pt x="12" y="12"/>
                    <a:pt x="12" y="20"/>
                    <a:pt x="13" y="2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9F6CC87-CD9D-4404-A15F-81CA00873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1671" y="3472505"/>
              <a:ext cx="542429" cy="519427"/>
            </a:xfrm>
            <a:custGeom>
              <a:avLst/>
              <a:gdLst/>
              <a:ahLst/>
              <a:cxnLst>
                <a:cxn ang="0">
                  <a:pos x="81" y="43"/>
                </a:cxn>
                <a:cxn ang="0">
                  <a:pos x="82" y="53"/>
                </a:cxn>
                <a:cxn ang="0">
                  <a:pos x="86" y="61"/>
                </a:cxn>
                <a:cxn ang="0">
                  <a:pos x="84" y="65"/>
                </a:cxn>
                <a:cxn ang="0">
                  <a:pos x="67" y="66"/>
                </a:cxn>
                <a:cxn ang="0">
                  <a:pos x="61" y="70"/>
                </a:cxn>
                <a:cxn ang="0">
                  <a:pos x="57" y="73"/>
                </a:cxn>
                <a:cxn ang="0">
                  <a:pos x="55" y="80"/>
                </a:cxn>
                <a:cxn ang="0">
                  <a:pos x="50" y="83"/>
                </a:cxn>
                <a:cxn ang="0">
                  <a:pos x="42" y="86"/>
                </a:cxn>
                <a:cxn ang="0">
                  <a:pos x="36" y="93"/>
                </a:cxn>
                <a:cxn ang="0">
                  <a:pos x="26" y="95"/>
                </a:cxn>
                <a:cxn ang="0">
                  <a:pos x="19" y="97"/>
                </a:cxn>
                <a:cxn ang="0">
                  <a:pos x="1" y="109"/>
                </a:cxn>
                <a:cxn ang="0">
                  <a:pos x="1" y="124"/>
                </a:cxn>
                <a:cxn ang="0">
                  <a:pos x="3" y="126"/>
                </a:cxn>
                <a:cxn ang="0">
                  <a:pos x="112" y="199"/>
                </a:cxn>
                <a:cxn ang="0">
                  <a:pos x="120" y="209"/>
                </a:cxn>
                <a:cxn ang="0">
                  <a:pos x="132" y="213"/>
                </a:cxn>
                <a:cxn ang="0">
                  <a:pos x="138" y="225"/>
                </a:cxn>
                <a:cxn ang="0">
                  <a:pos x="149" y="223"/>
                </a:cxn>
                <a:cxn ang="0">
                  <a:pos x="166" y="217"/>
                </a:cxn>
                <a:cxn ang="0">
                  <a:pos x="187" y="201"/>
                </a:cxn>
                <a:cxn ang="0">
                  <a:pos x="235" y="171"/>
                </a:cxn>
                <a:cxn ang="0">
                  <a:pos x="235" y="171"/>
                </a:cxn>
                <a:cxn ang="0">
                  <a:pos x="230" y="161"/>
                </a:cxn>
                <a:cxn ang="0">
                  <a:pos x="221" y="158"/>
                </a:cxn>
                <a:cxn ang="0">
                  <a:pos x="214" y="154"/>
                </a:cxn>
                <a:cxn ang="0">
                  <a:pos x="212" y="145"/>
                </a:cxn>
                <a:cxn ang="0">
                  <a:pos x="207" y="138"/>
                </a:cxn>
                <a:cxn ang="0">
                  <a:pos x="212" y="133"/>
                </a:cxn>
                <a:cxn ang="0">
                  <a:pos x="211" y="127"/>
                </a:cxn>
                <a:cxn ang="0">
                  <a:pos x="211" y="120"/>
                </a:cxn>
                <a:cxn ang="0">
                  <a:pos x="211" y="113"/>
                </a:cxn>
                <a:cxn ang="0">
                  <a:pos x="212" y="101"/>
                </a:cxn>
                <a:cxn ang="0">
                  <a:pos x="207" y="91"/>
                </a:cxn>
                <a:cxn ang="0">
                  <a:pos x="209" y="88"/>
                </a:cxn>
                <a:cxn ang="0">
                  <a:pos x="208" y="85"/>
                </a:cxn>
                <a:cxn ang="0">
                  <a:pos x="203" y="65"/>
                </a:cxn>
                <a:cxn ang="0">
                  <a:pos x="194" y="59"/>
                </a:cxn>
                <a:cxn ang="0">
                  <a:pos x="189" y="51"/>
                </a:cxn>
                <a:cxn ang="0">
                  <a:pos x="185" y="39"/>
                </a:cxn>
                <a:cxn ang="0">
                  <a:pos x="192" y="32"/>
                </a:cxn>
                <a:cxn ang="0">
                  <a:pos x="195" y="20"/>
                </a:cxn>
                <a:cxn ang="0">
                  <a:pos x="195" y="2"/>
                </a:cxn>
                <a:cxn ang="0">
                  <a:pos x="185" y="0"/>
                </a:cxn>
                <a:cxn ang="0">
                  <a:pos x="173" y="1"/>
                </a:cxn>
                <a:cxn ang="0">
                  <a:pos x="158" y="5"/>
                </a:cxn>
                <a:cxn ang="0">
                  <a:pos x="115" y="7"/>
                </a:cxn>
                <a:cxn ang="0">
                  <a:pos x="98" y="16"/>
                </a:cxn>
                <a:cxn ang="0">
                  <a:pos x="80" y="26"/>
                </a:cxn>
                <a:cxn ang="0">
                  <a:pos x="76" y="27"/>
                </a:cxn>
                <a:cxn ang="0">
                  <a:pos x="78" y="31"/>
                </a:cxn>
                <a:cxn ang="0">
                  <a:pos x="81" y="43"/>
                </a:cxn>
              </a:cxnLst>
              <a:rect l="0" t="0" r="r" b="b"/>
              <a:pathLst>
                <a:path w="235" h="225">
                  <a:moveTo>
                    <a:pt x="81" y="43"/>
                  </a:moveTo>
                  <a:cubicBezTo>
                    <a:pt x="81" y="47"/>
                    <a:pt x="80" y="53"/>
                    <a:pt x="82" y="53"/>
                  </a:cubicBezTo>
                  <a:cubicBezTo>
                    <a:pt x="84" y="53"/>
                    <a:pt x="86" y="59"/>
                    <a:pt x="86" y="61"/>
                  </a:cubicBezTo>
                  <a:cubicBezTo>
                    <a:pt x="87" y="62"/>
                    <a:pt x="86" y="65"/>
                    <a:pt x="84" y="65"/>
                  </a:cubicBezTo>
                  <a:cubicBezTo>
                    <a:pt x="81" y="65"/>
                    <a:pt x="67" y="64"/>
                    <a:pt x="67" y="66"/>
                  </a:cubicBezTo>
                  <a:cubicBezTo>
                    <a:pt x="67" y="68"/>
                    <a:pt x="64" y="70"/>
                    <a:pt x="61" y="70"/>
                  </a:cubicBezTo>
                  <a:cubicBezTo>
                    <a:pt x="57" y="70"/>
                    <a:pt x="57" y="69"/>
                    <a:pt x="57" y="73"/>
                  </a:cubicBezTo>
                  <a:cubicBezTo>
                    <a:pt x="56" y="76"/>
                    <a:pt x="58" y="80"/>
                    <a:pt x="55" y="80"/>
                  </a:cubicBezTo>
                  <a:cubicBezTo>
                    <a:pt x="53" y="80"/>
                    <a:pt x="54" y="83"/>
                    <a:pt x="50" y="83"/>
                  </a:cubicBezTo>
                  <a:cubicBezTo>
                    <a:pt x="47" y="83"/>
                    <a:pt x="42" y="83"/>
                    <a:pt x="42" y="86"/>
                  </a:cubicBezTo>
                  <a:cubicBezTo>
                    <a:pt x="42" y="89"/>
                    <a:pt x="40" y="92"/>
                    <a:pt x="36" y="93"/>
                  </a:cubicBezTo>
                  <a:cubicBezTo>
                    <a:pt x="32" y="93"/>
                    <a:pt x="26" y="92"/>
                    <a:pt x="26" y="95"/>
                  </a:cubicBezTo>
                  <a:cubicBezTo>
                    <a:pt x="26" y="98"/>
                    <a:pt x="21" y="96"/>
                    <a:pt x="19" y="97"/>
                  </a:cubicBezTo>
                  <a:cubicBezTo>
                    <a:pt x="16" y="99"/>
                    <a:pt x="1" y="107"/>
                    <a:pt x="1" y="109"/>
                  </a:cubicBezTo>
                  <a:cubicBezTo>
                    <a:pt x="0" y="110"/>
                    <a:pt x="1" y="117"/>
                    <a:pt x="1" y="124"/>
                  </a:cubicBezTo>
                  <a:cubicBezTo>
                    <a:pt x="1" y="125"/>
                    <a:pt x="2" y="126"/>
                    <a:pt x="3" y="126"/>
                  </a:cubicBezTo>
                  <a:cubicBezTo>
                    <a:pt x="9" y="129"/>
                    <a:pt x="109" y="196"/>
                    <a:pt x="112" y="199"/>
                  </a:cubicBezTo>
                  <a:cubicBezTo>
                    <a:pt x="116" y="202"/>
                    <a:pt x="120" y="209"/>
                    <a:pt x="120" y="209"/>
                  </a:cubicBezTo>
                  <a:cubicBezTo>
                    <a:pt x="120" y="209"/>
                    <a:pt x="127" y="210"/>
                    <a:pt x="132" y="213"/>
                  </a:cubicBezTo>
                  <a:cubicBezTo>
                    <a:pt x="138" y="217"/>
                    <a:pt x="138" y="225"/>
                    <a:pt x="138" y="225"/>
                  </a:cubicBezTo>
                  <a:cubicBezTo>
                    <a:pt x="138" y="225"/>
                    <a:pt x="145" y="224"/>
                    <a:pt x="149" y="223"/>
                  </a:cubicBezTo>
                  <a:cubicBezTo>
                    <a:pt x="153" y="222"/>
                    <a:pt x="166" y="217"/>
                    <a:pt x="166" y="217"/>
                  </a:cubicBezTo>
                  <a:cubicBezTo>
                    <a:pt x="187" y="201"/>
                    <a:pt x="187" y="201"/>
                    <a:pt x="187" y="20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4" y="165"/>
                    <a:pt x="232" y="161"/>
                    <a:pt x="230" y="161"/>
                  </a:cubicBezTo>
                  <a:cubicBezTo>
                    <a:pt x="227" y="161"/>
                    <a:pt x="225" y="158"/>
                    <a:pt x="221" y="158"/>
                  </a:cubicBezTo>
                  <a:cubicBezTo>
                    <a:pt x="218" y="158"/>
                    <a:pt x="214" y="157"/>
                    <a:pt x="214" y="154"/>
                  </a:cubicBezTo>
                  <a:cubicBezTo>
                    <a:pt x="213" y="151"/>
                    <a:pt x="215" y="149"/>
                    <a:pt x="212" y="145"/>
                  </a:cubicBezTo>
                  <a:cubicBezTo>
                    <a:pt x="210" y="141"/>
                    <a:pt x="207" y="140"/>
                    <a:pt x="207" y="138"/>
                  </a:cubicBezTo>
                  <a:cubicBezTo>
                    <a:pt x="207" y="136"/>
                    <a:pt x="212" y="133"/>
                    <a:pt x="212" y="133"/>
                  </a:cubicBezTo>
                  <a:cubicBezTo>
                    <a:pt x="213" y="132"/>
                    <a:pt x="211" y="129"/>
                    <a:pt x="211" y="127"/>
                  </a:cubicBezTo>
                  <a:cubicBezTo>
                    <a:pt x="211" y="126"/>
                    <a:pt x="209" y="122"/>
                    <a:pt x="211" y="120"/>
                  </a:cubicBezTo>
                  <a:cubicBezTo>
                    <a:pt x="212" y="118"/>
                    <a:pt x="213" y="116"/>
                    <a:pt x="211" y="113"/>
                  </a:cubicBezTo>
                  <a:cubicBezTo>
                    <a:pt x="210" y="109"/>
                    <a:pt x="214" y="106"/>
                    <a:pt x="212" y="101"/>
                  </a:cubicBezTo>
                  <a:cubicBezTo>
                    <a:pt x="210" y="96"/>
                    <a:pt x="206" y="92"/>
                    <a:pt x="207" y="91"/>
                  </a:cubicBezTo>
                  <a:cubicBezTo>
                    <a:pt x="207" y="90"/>
                    <a:pt x="208" y="89"/>
                    <a:pt x="209" y="88"/>
                  </a:cubicBezTo>
                  <a:cubicBezTo>
                    <a:pt x="208" y="87"/>
                    <a:pt x="208" y="86"/>
                    <a:pt x="208" y="85"/>
                  </a:cubicBezTo>
                  <a:cubicBezTo>
                    <a:pt x="208" y="81"/>
                    <a:pt x="205" y="68"/>
                    <a:pt x="203" y="65"/>
                  </a:cubicBezTo>
                  <a:cubicBezTo>
                    <a:pt x="201" y="63"/>
                    <a:pt x="194" y="61"/>
                    <a:pt x="194" y="59"/>
                  </a:cubicBezTo>
                  <a:cubicBezTo>
                    <a:pt x="194" y="57"/>
                    <a:pt x="194" y="53"/>
                    <a:pt x="189" y="51"/>
                  </a:cubicBezTo>
                  <a:cubicBezTo>
                    <a:pt x="185" y="49"/>
                    <a:pt x="182" y="39"/>
                    <a:pt x="185" y="39"/>
                  </a:cubicBezTo>
                  <a:cubicBezTo>
                    <a:pt x="187" y="39"/>
                    <a:pt x="189" y="33"/>
                    <a:pt x="192" y="32"/>
                  </a:cubicBezTo>
                  <a:cubicBezTo>
                    <a:pt x="195" y="31"/>
                    <a:pt x="198" y="24"/>
                    <a:pt x="195" y="20"/>
                  </a:cubicBezTo>
                  <a:cubicBezTo>
                    <a:pt x="194" y="17"/>
                    <a:pt x="194" y="9"/>
                    <a:pt x="195" y="2"/>
                  </a:cubicBezTo>
                  <a:cubicBezTo>
                    <a:pt x="191" y="2"/>
                    <a:pt x="186" y="1"/>
                    <a:pt x="185" y="0"/>
                  </a:cubicBezTo>
                  <a:cubicBezTo>
                    <a:pt x="183" y="0"/>
                    <a:pt x="177" y="1"/>
                    <a:pt x="173" y="1"/>
                  </a:cubicBezTo>
                  <a:cubicBezTo>
                    <a:pt x="170" y="2"/>
                    <a:pt x="161" y="7"/>
                    <a:pt x="158" y="5"/>
                  </a:cubicBezTo>
                  <a:cubicBezTo>
                    <a:pt x="155" y="2"/>
                    <a:pt x="124" y="7"/>
                    <a:pt x="115" y="7"/>
                  </a:cubicBezTo>
                  <a:cubicBezTo>
                    <a:pt x="107" y="7"/>
                    <a:pt x="103" y="16"/>
                    <a:pt x="98" y="16"/>
                  </a:cubicBezTo>
                  <a:cubicBezTo>
                    <a:pt x="93" y="16"/>
                    <a:pt x="85" y="21"/>
                    <a:pt x="80" y="26"/>
                  </a:cubicBezTo>
                  <a:cubicBezTo>
                    <a:pt x="79" y="27"/>
                    <a:pt x="78" y="27"/>
                    <a:pt x="76" y="27"/>
                  </a:cubicBezTo>
                  <a:cubicBezTo>
                    <a:pt x="77" y="29"/>
                    <a:pt x="77" y="30"/>
                    <a:pt x="78" y="31"/>
                  </a:cubicBezTo>
                  <a:cubicBezTo>
                    <a:pt x="80" y="34"/>
                    <a:pt x="81" y="38"/>
                    <a:pt x="81" y="4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59FBC4F-CD90-4B8C-8FB9-B62706BA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015" y="3591341"/>
              <a:ext cx="396759" cy="381425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1" y="18"/>
                </a:cxn>
                <a:cxn ang="0">
                  <a:pos x="10" y="23"/>
                </a:cxn>
                <a:cxn ang="0">
                  <a:pos x="8" y="32"/>
                </a:cxn>
                <a:cxn ang="0">
                  <a:pos x="1" y="39"/>
                </a:cxn>
                <a:cxn ang="0">
                  <a:pos x="6" y="49"/>
                </a:cxn>
                <a:cxn ang="0">
                  <a:pos x="5" y="61"/>
                </a:cxn>
                <a:cxn ang="0">
                  <a:pos x="5" y="68"/>
                </a:cxn>
                <a:cxn ang="0">
                  <a:pos x="5" y="75"/>
                </a:cxn>
                <a:cxn ang="0">
                  <a:pos x="6" y="81"/>
                </a:cxn>
                <a:cxn ang="0">
                  <a:pos x="1" y="86"/>
                </a:cxn>
                <a:cxn ang="0">
                  <a:pos x="6" y="93"/>
                </a:cxn>
                <a:cxn ang="0">
                  <a:pos x="8" y="102"/>
                </a:cxn>
                <a:cxn ang="0">
                  <a:pos x="15" y="106"/>
                </a:cxn>
                <a:cxn ang="0">
                  <a:pos x="24" y="109"/>
                </a:cxn>
                <a:cxn ang="0">
                  <a:pos x="29" y="119"/>
                </a:cxn>
                <a:cxn ang="0">
                  <a:pos x="46" y="122"/>
                </a:cxn>
                <a:cxn ang="0">
                  <a:pos x="53" y="129"/>
                </a:cxn>
                <a:cxn ang="0">
                  <a:pos x="72" y="119"/>
                </a:cxn>
                <a:cxn ang="0">
                  <a:pos x="158" y="165"/>
                </a:cxn>
                <a:cxn ang="0">
                  <a:pos x="158" y="159"/>
                </a:cxn>
                <a:cxn ang="0">
                  <a:pos x="169" y="159"/>
                </a:cxn>
                <a:cxn ang="0">
                  <a:pos x="169" y="48"/>
                </a:cxn>
                <a:cxn ang="0">
                  <a:pos x="169" y="32"/>
                </a:cxn>
                <a:cxn ang="0">
                  <a:pos x="170" y="18"/>
                </a:cxn>
                <a:cxn ang="0">
                  <a:pos x="171" y="15"/>
                </a:cxn>
                <a:cxn ang="0">
                  <a:pos x="171" y="15"/>
                </a:cxn>
                <a:cxn ang="0">
                  <a:pos x="156" y="11"/>
                </a:cxn>
                <a:cxn ang="0">
                  <a:pos x="138" y="2"/>
                </a:cxn>
                <a:cxn ang="0">
                  <a:pos x="113" y="15"/>
                </a:cxn>
                <a:cxn ang="0">
                  <a:pos x="115" y="29"/>
                </a:cxn>
                <a:cxn ang="0">
                  <a:pos x="97" y="29"/>
                </a:cxn>
                <a:cxn ang="0">
                  <a:pos x="77" y="22"/>
                </a:cxn>
                <a:cxn ang="0">
                  <a:pos x="65" y="14"/>
                </a:cxn>
                <a:cxn ang="0">
                  <a:pos x="58" y="7"/>
                </a:cxn>
                <a:cxn ang="0">
                  <a:pos x="38" y="3"/>
                </a:cxn>
                <a:cxn ang="0">
                  <a:pos x="25" y="0"/>
                </a:cxn>
                <a:cxn ang="0">
                  <a:pos x="24" y="6"/>
                </a:cxn>
                <a:cxn ang="0">
                  <a:pos x="19" y="10"/>
                </a:cxn>
              </a:cxnLst>
              <a:rect l="0" t="0" r="r" b="b"/>
              <a:pathLst>
                <a:path w="172" h="165">
                  <a:moveTo>
                    <a:pt x="19" y="10"/>
                  </a:moveTo>
                  <a:cubicBezTo>
                    <a:pt x="18" y="10"/>
                    <a:pt x="12" y="17"/>
                    <a:pt x="11" y="18"/>
                  </a:cubicBezTo>
                  <a:cubicBezTo>
                    <a:pt x="9" y="19"/>
                    <a:pt x="9" y="22"/>
                    <a:pt x="10" y="23"/>
                  </a:cubicBezTo>
                  <a:cubicBezTo>
                    <a:pt x="10" y="24"/>
                    <a:pt x="9" y="29"/>
                    <a:pt x="8" y="32"/>
                  </a:cubicBezTo>
                  <a:cubicBezTo>
                    <a:pt x="6" y="35"/>
                    <a:pt x="1" y="37"/>
                    <a:pt x="1" y="39"/>
                  </a:cubicBezTo>
                  <a:cubicBezTo>
                    <a:pt x="0" y="40"/>
                    <a:pt x="4" y="44"/>
                    <a:pt x="6" y="49"/>
                  </a:cubicBezTo>
                  <a:cubicBezTo>
                    <a:pt x="8" y="54"/>
                    <a:pt x="4" y="57"/>
                    <a:pt x="5" y="61"/>
                  </a:cubicBezTo>
                  <a:cubicBezTo>
                    <a:pt x="7" y="64"/>
                    <a:pt x="6" y="66"/>
                    <a:pt x="5" y="68"/>
                  </a:cubicBezTo>
                  <a:cubicBezTo>
                    <a:pt x="3" y="70"/>
                    <a:pt x="5" y="74"/>
                    <a:pt x="5" y="75"/>
                  </a:cubicBezTo>
                  <a:cubicBezTo>
                    <a:pt x="5" y="77"/>
                    <a:pt x="7" y="80"/>
                    <a:pt x="6" y="81"/>
                  </a:cubicBezTo>
                  <a:cubicBezTo>
                    <a:pt x="6" y="81"/>
                    <a:pt x="1" y="84"/>
                    <a:pt x="1" y="86"/>
                  </a:cubicBezTo>
                  <a:cubicBezTo>
                    <a:pt x="1" y="88"/>
                    <a:pt x="4" y="89"/>
                    <a:pt x="6" y="93"/>
                  </a:cubicBezTo>
                  <a:cubicBezTo>
                    <a:pt x="9" y="97"/>
                    <a:pt x="7" y="99"/>
                    <a:pt x="8" y="102"/>
                  </a:cubicBezTo>
                  <a:cubicBezTo>
                    <a:pt x="8" y="105"/>
                    <a:pt x="12" y="106"/>
                    <a:pt x="15" y="106"/>
                  </a:cubicBezTo>
                  <a:cubicBezTo>
                    <a:pt x="19" y="106"/>
                    <a:pt x="21" y="109"/>
                    <a:pt x="24" y="109"/>
                  </a:cubicBezTo>
                  <a:cubicBezTo>
                    <a:pt x="26" y="109"/>
                    <a:pt x="28" y="113"/>
                    <a:pt x="29" y="119"/>
                  </a:cubicBezTo>
                  <a:cubicBezTo>
                    <a:pt x="31" y="119"/>
                    <a:pt x="41" y="119"/>
                    <a:pt x="46" y="122"/>
                  </a:cubicBezTo>
                  <a:cubicBezTo>
                    <a:pt x="51" y="125"/>
                    <a:pt x="53" y="129"/>
                    <a:pt x="53" y="129"/>
                  </a:cubicBezTo>
                  <a:cubicBezTo>
                    <a:pt x="72" y="119"/>
                    <a:pt x="72" y="119"/>
                    <a:pt x="72" y="119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69" y="159"/>
                    <a:pt x="169" y="159"/>
                    <a:pt x="169" y="159"/>
                  </a:cubicBezTo>
                  <a:cubicBezTo>
                    <a:pt x="169" y="159"/>
                    <a:pt x="169" y="56"/>
                    <a:pt x="169" y="48"/>
                  </a:cubicBezTo>
                  <a:cubicBezTo>
                    <a:pt x="169" y="41"/>
                    <a:pt x="165" y="36"/>
                    <a:pt x="169" y="32"/>
                  </a:cubicBezTo>
                  <a:cubicBezTo>
                    <a:pt x="172" y="27"/>
                    <a:pt x="167" y="25"/>
                    <a:pt x="170" y="18"/>
                  </a:cubicBezTo>
                  <a:cubicBezTo>
                    <a:pt x="170" y="17"/>
                    <a:pt x="171" y="16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ubicBezTo>
                    <a:pt x="170" y="12"/>
                    <a:pt x="165" y="12"/>
                    <a:pt x="156" y="11"/>
                  </a:cubicBezTo>
                  <a:cubicBezTo>
                    <a:pt x="146" y="9"/>
                    <a:pt x="149" y="2"/>
                    <a:pt x="138" y="2"/>
                  </a:cubicBezTo>
                  <a:cubicBezTo>
                    <a:pt x="127" y="1"/>
                    <a:pt x="113" y="10"/>
                    <a:pt x="113" y="15"/>
                  </a:cubicBezTo>
                  <a:cubicBezTo>
                    <a:pt x="113" y="19"/>
                    <a:pt x="118" y="24"/>
                    <a:pt x="115" y="29"/>
                  </a:cubicBezTo>
                  <a:cubicBezTo>
                    <a:pt x="111" y="34"/>
                    <a:pt x="103" y="35"/>
                    <a:pt x="97" y="29"/>
                  </a:cubicBezTo>
                  <a:cubicBezTo>
                    <a:pt x="92" y="24"/>
                    <a:pt x="83" y="22"/>
                    <a:pt x="77" y="22"/>
                  </a:cubicBezTo>
                  <a:cubicBezTo>
                    <a:pt x="70" y="22"/>
                    <a:pt x="65" y="18"/>
                    <a:pt x="65" y="14"/>
                  </a:cubicBezTo>
                  <a:cubicBezTo>
                    <a:pt x="66" y="10"/>
                    <a:pt x="64" y="9"/>
                    <a:pt x="58" y="7"/>
                  </a:cubicBezTo>
                  <a:cubicBezTo>
                    <a:pt x="52" y="6"/>
                    <a:pt x="48" y="2"/>
                    <a:pt x="38" y="3"/>
                  </a:cubicBezTo>
                  <a:cubicBezTo>
                    <a:pt x="32" y="4"/>
                    <a:pt x="28" y="2"/>
                    <a:pt x="25" y="0"/>
                  </a:cubicBezTo>
                  <a:cubicBezTo>
                    <a:pt x="24" y="3"/>
                    <a:pt x="24" y="5"/>
                    <a:pt x="24" y="6"/>
                  </a:cubicBezTo>
                  <a:cubicBezTo>
                    <a:pt x="24" y="10"/>
                    <a:pt x="21" y="9"/>
                    <a:pt x="19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F4880C2A-E88D-4E5B-9835-2D4BCB701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584" y="4122269"/>
              <a:ext cx="74752" cy="26834"/>
            </a:xfrm>
            <a:custGeom>
              <a:avLst/>
              <a:gdLst/>
              <a:ahLst/>
              <a:cxnLst>
                <a:cxn ang="0">
                  <a:pos x="16" y="7"/>
                </a:cxn>
                <a:cxn ang="0">
                  <a:pos x="25" y="10"/>
                </a:cxn>
                <a:cxn ang="0">
                  <a:pos x="32" y="8"/>
                </a:cxn>
                <a:cxn ang="0">
                  <a:pos x="26" y="7"/>
                </a:cxn>
                <a:cxn ang="0">
                  <a:pos x="15" y="2"/>
                </a:cxn>
                <a:cxn ang="0">
                  <a:pos x="1" y="5"/>
                </a:cxn>
                <a:cxn ang="0">
                  <a:pos x="0" y="11"/>
                </a:cxn>
                <a:cxn ang="0">
                  <a:pos x="3" y="11"/>
                </a:cxn>
                <a:cxn ang="0">
                  <a:pos x="16" y="7"/>
                </a:cxn>
              </a:cxnLst>
              <a:rect l="0" t="0" r="r" b="b"/>
              <a:pathLst>
                <a:path w="32" h="11">
                  <a:moveTo>
                    <a:pt x="16" y="7"/>
                  </a:moveTo>
                  <a:cubicBezTo>
                    <a:pt x="18" y="5"/>
                    <a:pt x="22" y="9"/>
                    <a:pt x="25" y="10"/>
                  </a:cubicBezTo>
                  <a:cubicBezTo>
                    <a:pt x="29" y="10"/>
                    <a:pt x="32" y="8"/>
                    <a:pt x="32" y="8"/>
                  </a:cubicBezTo>
                  <a:cubicBezTo>
                    <a:pt x="32" y="8"/>
                    <a:pt x="32" y="7"/>
                    <a:pt x="26" y="7"/>
                  </a:cubicBezTo>
                  <a:cubicBezTo>
                    <a:pt x="21" y="7"/>
                    <a:pt x="20" y="0"/>
                    <a:pt x="15" y="2"/>
                  </a:cubicBezTo>
                  <a:cubicBezTo>
                    <a:pt x="10" y="5"/>
                    <a:pt x="7" y="5"/>
                    <a:pt x="1" y="5"/>
                  </a:cubicBezTo>
                  <a:cubicBezTo>
                    <a:pt x="1" y="6"/>
                    <a:pt x="0" y="9"/>
                    <a:pt x="0" y="11"/>
                  </a:cubicBezTo>
                  <a:cubicBezTo>
                    <a:pt x="1" y="11"/>
                    <a:pt x="2" y="11"/>
                    <a:pt x="3" y="11"/>
                  </a:cubicBezTo>
                  <a:cubicBezTo>
                    <a:pt x="6" y="11"/>
                    <a:pt x="13" y="9"/>
                    <a:pt x="16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7951BCDC-C03B-4360-86E5-018697AF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1250" y="4051351"/>
              <a:ext cx="151421" cy="122669"/>
            </a:xfrm>
            <a:custGeom>
              <a:avLst/>
              <a:gdLst/>
              <a:ahLst/>
              <a:cxnLst>
                <a:cxn ang="0">
                  <a:pos x="15" y="51"/>
                </a:cxn>
                <a:cxn ang="0">
                  <a:pos x="21" y="48"/>
                </a:cxn>
                <a:cxn ang="0">
                  <a:pos x="37" y="47"/>
                </a:cxn>
                <a:cxn ang="0">
                  <a:pos x="40" y="48"/>
                </a:cxn>
                <a:cxn ang="0">
                  <a:pos x="40" y="47"/>
                </a:cxn>
                <a:cxn ang="0">
                  <a:pos x="48" y="50"/>
                </a:cxn>
                <a:cxn ang="0">
                  <a:pos x="65" y="51"/>
                </a:cxn>
                <a:cxn ang="0">
                  <a:pos x="66" y="50"/>
                </a:cxn>
                <a:cxn ang="0">
                  <a:pos x="66" y="43"/>
                </a:cxn>
                <a:cxn ang="0">
                  <a:pos x="60" y="36"/>
                </a:cxn>
                <a:cxn ang="0">
                  <a:pos x="58" y="29"/>
                </a:cxn>
                <a:cxn ang="0">
                  <a:pos x="56" y="26"/>
                </a:cxn>
                <a:cxn ang="0">
                  <a:pos x="50" y="18"/>
                </a:cxn>
                <a:cxn ang="0">
                  <a:pos x="42" y="8"/>
                </a:cxn>
                <a:cxn ang="0">
                  <a:pos x="38" y="8"/>
                </a:cxn>
                <a:cxn ang="0">
                  <a:pos x="32" y="2"/>
                </a:cxn>
                <a:cxn ang="0">
                  <a:pos x="23" y="3"/>
                </a:cxn>
                <a:cxn ang="0">
                  <a:pos x="13" y="3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3" y="18"/>
                </a:cxn>
                <a:cxn ang="0">
                  <a:pos x="7" y="34"/>
                </a:cxn>
                <a:cxn ang="0">
                  <a:pos x="8" y="36"/>
                </a:cxn>
                <a:cxn ang="0">
                  <a:pos x="22" y="33"/>
                </a:cxn>
                <a:cxn ang="0">
                  <a:pos x="33" y="38"/>
                </a:cxn>
                <a:cxn ang="0">
                  <a:pos x="39" y="39"/>
                </a:cxn>
                <a:cxn ang="0">
                  <a:pos x="32" y="41"/>
                </a:cxn>
                <a:cxn ang="0">
                  <a:pos x="23" y="38"/>
                </a:cxn>
                <a:cxn ang="0">
                  <a:pos x="10" y="42"/>
                </a:cxn>
                <a:cxn ang="0">
                  <a:pos x="7" y="42"/>
                </a:cxn>
                <a:cxn ang="0">
                  <a:pos x="8" y="48"/>
                </a:cxn>
                <a:cxn ang="0">
                  <a:pos x="9" y="49"/>
                </a:cxn>
                <a:cxn ang="0">
                  <a:pos x="15" y="51"/>
                </a:cxn>
              </a:cxnLst>
              <a:rect l="0" t="0" r="r" b="b"/>
              <a:pathLst>
                <a:path w="66" h="53">
                  <a:moveTo>
                    <a:pt x="15" y="51"/>
                  </a:moveTo>
                  <a:cubicBezTo>
                    <a:pt x="17" y="51"/>
                    <a:pt x="21" y="48"/>
                    <a:pt x="21" y="48"/>
                  </a:cubicBezTo>
                  <a:cubicBezTo>
                    <a:pt x="21" y="48"/>
                    <a:pt x="35" y="47"/>
                    <a:pt x="37" y="47"/>
                  </a:cubicBezTo>
                  <a:cubicBezTo>
                    <a:pt x="38" y="47"/>
                    <a:pt x="39" y="47"/>
                    <a:pt x="40" y="48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8" y="48"/>
                    <a:pt x="48" y="50"/>
                  </a:cubicBezTo>
                  <a:cubicBezTo>
                    <a:pt x="49" y="52"/>
                    <a:pt x="59" y="53"/>
                    <a:pt x="65" y="51"/>
                  </a:cubicBezTo>
                  <a:cubicBezTo>
                    <a:pt x="65" y="51"/>
                    <a:pt x="66" y="50"/>
                    <a:pt x="66" y="50"/>
                  </a:cubicBezTo>
                  <a:cubicBezTo>
                    <a:pt x="66" y="48"/>
                    <a:pt x="66" y="44"/>
                    <a:pt x="66" y="43"/>
                  </a:cubicBezTo>
                  <a:cubicBezTo>
                    <a:pt x="66" y="42"/>
                    <a:pt x="62" y="38"/>
                    <a:pt x="60" y="36"/>
                  </a:cubicBezTo>
                  <a:cubicBezTo>
                    <a:pt x="58" y="34"/>
                    <a:pt x="58" y="29"/>
                    <a:pt x="58" y="29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5" y="19"/>
                    <a:pt x="50" y="18"/>
                  </a:cubicBezTo>
                  <a:cubicBezTo>
                    <a:pt x="45" y="16"/>
                    <a:pt x="42" y="8"/>
                    <a:pt x="42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5" y="4"/>
                    <a:pt x="32" y="2"/>
                  </a:cubicBezTo>
                  <a:cubicBezTo>
                    <a:pt x="29" y="0"/>
                    <a:pt x="23" y="3"/>
                    <a:pt x="23" y="3"/>
                  </a:cubicBezTo>
                  <a:cubicBezTo>
                    <a:pt x="23" y="3"/>
                    <a:pt x="17" y="4"/>
                    <a:pt x="13" y="3"/>
                  </a:cubicBezTo>
                  <a:cubicBezTo>
                    <a:pt x="9" y="2"/>
                    <a:pt x="10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12"/>
                    <a:pt x="5" y="15"/>
                    <a:pt x="3" y="18"/>
                  </a:cubicBezTo>
                  <a:cubicBezTo>
                    <a:pt x="0" y="23"/>
                    <a:pt x="5" y="31"/>
                    <a:pt x="7" y="34"/>
                  </a:cubicBezTo>
                  <a:cubicBezTo>
                    <a:pt x="8" y="34"/>
                    <a:pt x="8" y="35"/>
                    <a:pt x="8" y="36"/>
                  </a:cubicBezTo>
                  <a:cubicBezTo>
                    <a:pt x="14" y="36"/>
                    <a:pt x="17" y="36"/>
                    <a:pt x="22" y="33"/>
                  </a:cubicBezTo>
                  <a:cubicBezTo>
                    <a:pt x="27" y="31"/>
                    <a:pt x="28" y="38"/>
                    <a:pt x="33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9" y="39"/>
                    <a:pt x="36" y="41"/>
                    <a:pt x="32" y="41"/>
                  </a:cubicBezTo>
                  <a:cubicBezTo>
                    <a:pt x="29" y="40"/>
                    <a:pt x="25" y="36"/>
                    <a:pt x="23" y="38"/>
                  </a:cubicBezTo>
                  <a:cubicBezTo>
                    <a:pt x="20" y="40"/>
                    <a:pt x="13" y="42"/>
                    <a:pt x="10" y="42"/>
                  </a:cubicBezTo>
                  <a:cubicBezTo>
                    <a:pt x="9" y="42"/>
                    <a:pt x="8" y="42"/>
                    <a:pt x="7" y="42"/>
                  </a:cubicBezTo>
                  <a:cubicBezTo>
                    <a:pt x="6" y="44"/>
                    <a:pt x="6" y="46"/>
                    <a:pt x="8" y="48"/>
                  </a:cubicBezTo>
                  <a:cubicBezTo>
                    <a:pt x="8" y="48"/>
                    <a:pt x="9" y="49"/>
                    <a:pt x="9" y="49"/>
                  </a:cubicBezTo>
                  <a:cubicBezTo>
                    <a:pt x="15" y="48"/>
                    <a:pt x="13" y="50"/>
                    <a:pt x="15" y="5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5F02E041-09C5-4BBF-B776-04CFB23F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417" y="4160603"/>
              <a:ext cx="72835" cy="40252"/>
            </a:xfrm>
            <a:custGeom>
              <a:avLst/>
              <a:gdLst/>
              <a:ahLst/>
              <a:cxnLst>
                <a:cxn ang="0">
                  <a:pos x="16" y="17"/>
                </a:cxn>
                <a:cxn ang="0">
                  <a:pos x="26" y="12"/>
                </a:cxn>
                <a:cxn ang="0">
                  <a:pos x="30" y="10"/>
                </a:cxn>
                <a:cxn ang="0">
                  <a:pos x="29" y="5"/>
                </a:cxn>
                <a:cxn ang="0">
                  <a:pos x="31" y="1"/>
                </a:cxn>
                <a:cxn ang="0">
                  <a:pos x="28" y="0"/>
                </a:cxn>
                <a:cxn ang="0">
                  <a:pos x="12" y="1"/>
                </a:cxn>
                <a:cxn ang="0">
                  <a:pos x="6" y="4"/>
                </a:cxn>
                <a:cxn ang="0">
                  <a:pos x="0" y="2"/>
                </a:cxn>
                <a:cxn ang="0">
                  <a:pos x="9" y="9"/>
                </a:cxn>
                <a:cxn ang="0">
                  <a:pos x="14" y="18"/>
                </a:cxn>
                <a:cxn ang="0">
                  <a:pos x="15" y="18"/>
                </a:cxn>
                <a:cxn ang="0">
                  <a:pos x="16" y="17"/>
                </a:cxn>
              </a:cxnLst>
              <a:rect l="0" t="0" r="r" b="b"/>
              <a:pathLst>
                <a:path w="31" h="18">
                  <a:moveTo>
                    <a:pt x="16" y="17"/>
                  </a:moveTo>
                  <a:cubicBezTo>
                    <a:pt x="19" y="16"/>
                    <a:pt x="24" y="11"/>
                    <a:pt x="26" y="12"/>
                  </a:cubicBezTo>
                  <a:cubicBezTo>
                    <a:pt x="27" y="13"/>
                    <a:pt x="30" y="11"/>
                    <a:pt x="30" y="10"/>
                  </a:cubicBezTo>
                  <a:cubicBezTo>
                    <a:pt x="30" y="9"/>
                    <a:pt x="26" y="6"/>
                    <a:pt x="29" y="5"/>
                  </a:cubicBezTo>
                  <a:cubicBezTo>
                    <a:pt x="31" y="4"/>
                    <a:pt x="31" y="2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6" y="0"/>
                    <a:pt x="12" y="1"/>
                    <a:pt x="12" y="1"/>
                  </a:cubicBezTo>
                  <a:cubicBezTo>
                    <a:pt x="12" y="1"/>
                    <a:pt x="8" y="4"/>
                    <a:pt x="6" y="4"/>
                  </a:cubicBezTo>
                  <a:cubicBezTo>
                    <a:pt x="4" y="3"/>
                    <a:pt x="6" y="1"/>
                    <a:pt x="0" y="2"/>
                  </a:cubicBezTo>
                  <a:cubicBezTo>
                    <a:pt x="3" y="6"/>
                    <a:pt x="3" y="7"/>
                    <a:pt x="9" y="9"/>
                  </a:cubicBezTo>
                  <a:cubicBezTo>
                    <a:pt x="16" y="11"/>
                    <a:pt x="9" y="14"/>
                    <a:pt x="14" y="18"/>
                  </a:cubicBezTo>
                  <a:cubicBezTo>
                    <a:pt x="14" y="18"/>
                    <a:pt x="15" y="18"/>
                    <a:pt x="15" y="18"/>
                  </a:cubicBezTo>
                  <a:cubicBezTo>
                    <a:pt x="16" y="18"/>
                    <a:pt x="16" y="17"/>
                    <a:pt x="16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7009F56-B73D-48EE-9C33-D1AB6D650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350" y="4198937"/>
              <a:ext cx="318174" cy="224255"/>
            </a:xfrm>
            <a:custGeom>
              <a:avLst/>
              <a:gdLst/>
              <a:ahLst/>
              <a:cxnLst>
                <a:cxn ang="0">
                  <a:pos x="128" y="55"/>
                </a:cxn>
                <a:cxn ang="0">
                  <a:pos x="124" y="47"/>
                </a:cxn>
                <a:cxn ang="0">
                  <a:pos x="117" y="41"/>
                </a:cxn>
                <a:cxn ang="0">
                  <a:pos x="112" y="34"/>
                </a:cxn>
                <a:cxn ang="0">
                  <a:pos x="103" y="30"/>
                </a:cxn>
                <a:cxn ang="0">
                  <a:pos x="101" y="27"/>
                </a:cxn>
                <a:cxn ang="0">
                  <a:pos x="97" y="26"/>
                </a:cxn>
                <a:cxn ang="0">
                  <a:pos x="98" y="22"/>
                </a:cxn>
                <a:cxn ang="0">
                  <a:pos x="97" y="12"/>
                </a:cxn>
                <a:cxn ang="0">
                  <a:pos x="89" y="1"/>
                </a:cxn>
                <a:cxn ang="0">
                  <a:pos x="87" y="1"/>
                </a:cxn>
                <a:cxn ang="0">
                  <a:pos x="78" y="5"/>
                </a:cxn>
                <a:cxn ang="0">
                  <a:pos x="76" y="10"/>
                </a:cxn>
                <a:cxn ang="0">
                  <a:pos x="65" y="21"/>
                </a:cxn>
                <a:cxn ang="0">
                  <a:pos x="49" y="25"/>
                </a:cxn>
                <a:cxn ang="0">
                  <a:pos x="48" y="31"/>
                </a:cxn>
                <a:cxn ang="0">
                  <a:pos x="38" y="36"/>
                </a:cxn>
                <a:cxn ang="0">
                  <a:pos x="26" y="40"/>
                </a:cxn>
                <a:cxn ang="0">
                  <a:pos x="18" y="40"/>
                </a:cxn>
                <a:cxn ang="0">
                  <a:pos x="12" y="42"/>
                </a:cxn>
                <a:cxn ang="0">
                  <a:pos x="11" y="41"/>
                </a:cxn>
                <a:cxn ang="0">
                  <a:pos x="5" y="48"/>
                </a:cxn>
                <a:cxn ang="0">
                  <a:pos x="0" y="59"/>
                </a:cxn>
                <a:cxn ang="0">
                  <a:pos x="1" y="69"/>
                </a:cxn>
                <a:cxn ang="0">
                  <a:pos x="5" y="78"/>
                </a:cxn>
                <a:cxn ang="0">
                  <a:pos x="6" y="84"/>
                </a:cxn>
                <a:cxn ang="0">
                  <a:pos x="9" y="88"/>
                </a:cxn>
                <a:cxn ang="0">
                  <a:pos x="16" y="95"/>
                </a:cxn>
                <a:cxn ang="0">
                  <a:pos x="18" y="97"/>
                </a:cxn>
                <a:cxn ang="0">
                  <a:pos x="19" y="96"/>
                </a:cxn>
                <a:cxn ang="0">
                  <a:pos x="21" y="88"/>
                </a:cxn>
                <a:cxn ang="0">
                  <a:pos x="27" y="86"/>
                </a:cxn>
                <a:cxn ang="0">
                  <a:pos x="32" y="85"/>
                </a:cxn>
                <a:cxn ang="0">
                  <a:pos x="42" y="86"/>
                </a:cxn>
                <a:cxn ang="0">
                  <a:pos x="42" y="79"/>
                </a:cxn>
                <a:cxn ang="0">
                  <a:pos x="53" y="70"/>
                </a:cxn>
                <a:cxn ang="0">
                  <a:pos x="63" y="76"/>
                </a:cxn>
                <a:cxn ang="0">
                  <a:pos x="84" y="80"/>
                </a:cxn>
                <a:cxn ang="0">
                  <a:pos x="88" y="72"/>
                </a:cxn>
                <a:cxn ang="0">
                  <a:pos x="97" y="72"/>
                </a:cxn>
                <a:cxn ang="0">
                  <a:pos x="108" y="69"/>
                </a:cxn>
                <a:cxn ang="0">
                  <a:pos x="117" y="68"/>
                </a:cxn>
                <a:cxn ang="0">
                  <a:pos x="130" y="69"/>
                </a:cxn>
                <a:cxn ang="0">
                  <a:pos x="138" y="68"/>
                </a:cxn>
                <a:cxn ang="0">
                  <a:pos x="136" y="61"/>
                </a:cxn>
                <a:cxn ang="0">
                  <a:pos x="128" y="55"/>
                </a:cxn>
              </a:cxnLst>
              <a:rect l="0" t="0" r="r" b="b"/>
              <a:pathLst>
                <a:path w="138" h="97">
                  <a:moveTo>
                    <a:pt x="128" y="55"/>
                  </a:moveTo>
                  <a:cubicBezTo>
                    <a:pt x="128" y="53"/>
                    <a:pt x="128" y="51"/>
                    <a:pt x="124" y="47"/>
                  </a:cubicBezTo>
                  <a:cubicBezTo>
                    <a:pt x="120" y="44"/>
                    <a:pt x="117" y="43"/>
                    <a:pt x="117" y="41"/>
                  </a:cubicBezTo>
                  <a:cubicBezTo>
                    <a:pt x="117" y="39"/>
                    <a:pt x="115" y="38"/>
                    <a:pt x="112" y="34"/>
                  </a:cubicBezTo>
                  <a:cubicBezTo>
                    <a:pt x="108" y="30"/>
                    <a:pt x="103" y="30"/>
                    <a:pt x="103" y="30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4" y="24"/>
                    <a:pt x="98" y="22"/>
                  </a:cubicBezTo>
                  <a:cubicBezTo>
                    <a:pt x="102" y="20"/>
                    <a:pt x="98" y="14"/>
                    <a:pt x="97" y="12"/>
                  </a:cubicBezTo>
                  <a:cubicBezTo>
                    <a:pt x="97" y="10"/>
                    <a:pt x="91" y="3"/>
                    <a:pt x="89" y="1"/>
                  </a:cubicBezTo>
                  <a:cubicBezTo>
                    <a:pt x="89" y="1"/>
                    <a:pt x="88" y="1"/>
                    <a:pt x="87" y="1"/>
                  </a:cubicBezTo>
                  <a:cubicBezTo>
                    <a:pt x="85" y="0"/>
                    <a:pt x="80" y="2"/>
                    <a:pt x="78" y="5"/>
                  </a:cubicBezTo>
                  <a:cubicBezTo>
                    <a:pt x="76" y="7"/>
                    <a:pt x="77" y="8"/>
                    <a:pt x="76" y="10"/>
                  </a:cubicBezTo>
                  <a:cubicBezTo>
                    <a:pt x="74" y="12"/>
                    <a:pt x="68" y="17"/>
                    <a:pt x="65" y="21"/>
                  </a:cubicBezTo>
                  <a:cubicBezTo>
                    <a:pt x="61" y="26"/>
                    <a:pt x="52" y="23"/>
                    <a:pt x="49" y="25"/>
                  </a:cubicBezTo>
                  <a:cubicBezTo>
                    <a:pt x="46" y="26"/>
                    <a:pt x="50" y="29"/>
                    <a:pt x="48" y="31"/>
                  </a:cubicBezTo>
                  <a:cubicBezTo>
                    <a:pt x="46" y="32"/>
                    <a:pt x="40" y="35"/>
                    <a:pt x="38" y="36"/>
                  </a:cubicBezTo>
                  <a:cubicBezTo>
                    <a:pt x="36" y="37"/>
                    <a:pt x="28" y="37"/>
                    <a:pt x="26" y="40"/>
                  </a:cubicBezTo>
                  <a:cubicBezTo>
                    <a:pt x="23" y="43"/>
                    <a:pt x="21" y="36"/>
                    <a:pt x="18" y="40"/>
                  </a:cubicBezTo>
                  <a:cubicBezTo>
                    <a:pt x="16" y="43"/>
                    <a:pt x="13" y="43"/>
                    <a:pt x="12" y="42"/>
                  </a:cubicBezTo>
                  <a:cubicBezTo>
                    <a:pt x="12" y="42"/>
                    <a:pt x="11" y="42"/>
                    <a:pt x="11" y="41"/>
                  </a:cubicBezTo>
                  <a:cubicBezTo>
                    <a:pt x="9" y="43"/>
                    <a:pt x="6" y="45"/>
                    <a:pt x="5" y="48"/>
                  </a:cubicBezTo>
                  <a:cubicBezTo>
                    <a:pt x="4" y="53"/>
                    <a:pt x="0" y="57"/>
                    <a:pt x="0" y="59"/>
                  </a:cubicBezTo>
                  <a:cubicBezTo>
                    <a:pt x="0" y="62"/>
                    <a:pt x="1" y="65"/>
                    <a:pt x="1" y="69"/>
                  </a:cubicBezTo>
                  <a:cubicBezTo>
                    <a:pt x="1" y="73"/>
                    <a:pt x="2" y="75"/>
                    <a:pt x="5" y="78"/>
                  </a:cubicBezTo>
                  <a:cubicBezTo>
                    <a:pt x="7" y="81"/>
                    <a:pt x="6" y="84"/>
                    <a:pt x="6" y="84"/>
                  </a:cubicBezTo>
                  <a:cubicBezTo>
                    <a:pt x="6" y="84"/>
                    <a:pt x="7" y="86"/>
                    <a:pt x="9" y="88"/>
                  </a:cubicBezTo>
                  <a:cubicBezTo>
                    <a:pt x="11" y="90"/>
                    <a:pt x="16" y="94"/>
                    <a:pt x="16" y="95"/>
                  </a:cubicBezTo>
                  <a:cubicBezTo>
                    <a:pt x="16" y="96"/>
                    <a:pt x="17" y="97"/>
                    <a:pt x="18" y="97"/>
                  </a:cubicBezTo>
                  <a:cubicBezTo>
                    <a:pt x="18" y="97"/>
                    <a:pt x="18" y="96"/>
                    <a:pt x="19" y="96"/>
                  </a:cubicBezTo>
                  <a:cubicBezTo>
                    <a:pt x="22" y="93"/>
                    <a:pt x="21" y="88"/>
                    <a:pt x="21" y="8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9" y="70"/>
                    <a:pt x="53" y="70"/>
                  </a:cubicBezTo>
                  <a:cubicBezTo>
                    <a:pt x="58" y="70"/>
                    <a:pt x="63" y="76"/>
                    <a:pt x="63" y="76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5" y="74"/>
                    <a:pt x="88" y="72"/>
                  </a:cubicBezTo>
                  <a:cubicBezTo>
                    <a:pt x="90" y="71"/>
                    <a:pt x="94" y="74"/>
                    <a:pt x="97" y="72"/>
                  </a:cubicBezTo>
                  <a:cubicBezTo>
                    <a:pt x="99" y="71"/>
                    <a:pt x="104" y="69"/>
                    <a:pt x="108" y="69"/>
                  </a:cubicBezTo>
                  <a:cubicBezTo>
                    <a:pt x="113" y="69"/>
                    <a:pt x="115" y="72"/>
                    <a:pt x="117" y="68"/>
                  </a:cubicBezTo>
                  <a:cubicBezTo>
                    <a:pt x="120" y="63"/>
                    <a:pt x="130" y="69"/>
                    <a:pt x="130" y="69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6" y="61"/>
                    <a:pt x="128" y="57"/>
                    <a:pt x="128" y="5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2CF399E5-A70E-4974-B425-60690EEA9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2595" y="4124185"/>
              <a:ext cx="308590" cy="256838"/>
            </a:xfrm>
            <a:custGeom>
              <a:avLst/>
              <a:gdLst/>
              <a:ahLst/>
              <a:cxnLst>
                <a:cxn ang="0">
                  <a:pos x="83" y="81"/>
                </a:cxn>
                <a:cxn ang="0">
                  <a:pos x="89" y="80"/>
                </a:cxn>
                <a:cxn ang="0">
                  <a:pos x="97" y="86"/>
                </a:cxn>
                <a:cxn ang="0">
                  <a:pos x="102" y="81"/>
                </a:cxn>
                <a:cxn ang="0">
                  <a:pos x="110" y="63"/>
                </a:cxn>
                <a:cxn ang="0">
                  <a:pos x="116" y="57"/>
                </a:cxn>
                <a:cxn ang="0">
                  <a:pos x="117" y="51"/>
                </a:cxn>
                <a:cxn ang="0">
                  <a:pos x="120" y="43"/>
                </a:cxn>
                <a:cxn ang="0">
                  <a:pos x="126" y="31"/>
                </a:cxn>
                <a:cxn ang="0">
                  <a:pos x="133" y="27"/>
                </a:cxn>
                <a:cxn ang="0">
                  <a:pos x="132" y="20"/>
                </a:cxn>
                <a:cxn ang="0">
                  <a:pos x="128" y="16"/>
                </a:cxn>
                <a:cxn ang="0">
                  <a:pos x="128" y="9"/>
                </a:cxn>
                <a:cxn ang="0">
                  <a:pos x="124" y="5"/>
                </a:cxn>
                <a:cxn ang="0">
                  <a:pos x="120" y="3"/>
                </a:cxn>
                <a:cxn ang="0">
                  <a:pos x="112" y="10"/>
                </a:cxn>
                <a:cxn ang="0">
                  <a:pos x="103" y="8"/>
                </a:cxn>
                <a:cxn ang="0">
                  <a:pos x="88" y="7"/>
                </a:cxn>
                <a:cxn ang="0">
                  <a:pos x="80" y="13"/>
                </a:cxn>
                <a:cxn ang="0">
                  <a:pos x="69" y="13"/>
                </a:cxn>
                <a:cxn ang="0">
                  <a:pos x="60" y="8"/>
                </a:cxn>
                <a:cxn ang="0">
                  <a:pos x="51" y="11"/>
                </a:cxn>
                <a:cxn ang="0">
                  <a:pos x="45" y="5"/>
                </a:cxn>
                <a:cxn ang="0">
                  <a:pos x="36" y="2"/>
                </a:cxn>
                <a:cxn ang="0">
                  <a:pos x="29" y="4"/>
                </a:cxn>
                <a:cxn ang="0">
                  <a:pos x="19" y="4"/>
                </a:cxn>
                <a:cxn ang="0">
                  <a:pos x="16" y="13"/>
                </a:cxn>
                <a:cxn ang="0">
                  <a:pos x="11" y="21"/>
                </a:cxn>
                <a:cxn ang="0">
                  <a:pos x="10" y="23"/>
                </a:cxn>
                <a:cxn ang="0">
                  <a:pos x="11" y="31"/>
                </a:cxn>
                <a:cxn ang="0">
                  <a:pos x="10" y="47"/>
                </a:cxn>
                <a:cxn ang="0">
                  <a:pos x="6" y="54"/>
                </a:cxn>
                <a:cxn ang="0">
                  <a:pos x="1" y="62"/>
                </a:cxn>
                <a:cxn ang="0">
                  <a:pos x="1" y="75"/>
                </a:cxn>
                <a:cxn ang="0">
                  <a:pos x="5" y="84"/>
                </a:cxn>
                <a:cxn ang="0">
                  <a:pos x="5" y="84"/>
                </a:cxn>
                <a:cxn ang="0">
                  <a:pos x="22" y="88"/>
                </a:cxn>
                <a:cxn ang="0">
                  <a:pos x="32" y="100"/>
                </a:cxn>
                <a:cxn ang="0">
                  <a:pos x="38" y="110"/>
                </a:cxn>
                <a:cxn ang="0">
                  <a:pos x="50" y="107"/>
                </a:cxn>
                <a:cxn ang="0">
                  <a:pos x="65" y="105"/>
                </a:cxn>
                <a:cxn ang="0">
                  <a:pos x="66" y="105"/>
                </a:cxn>
                <a:cxn ang="0">
                  <a:pos x="70" y="93"/>
                </a:cxn>
                <a:cxn ang="0">
                  <a:pos x="83" y="81"/>
                </a:cxn>
              </a:cxnLst>
              <a:rect l="0" t="0" r="r" b="b"/>
              <a:pathLst>
                <a:path w="134" h="111">
                  <a:moveTo>
                    <a:pt x="83" y="81"/>
                  </a:moveTo>
                  <a:cubicBezTo>
                    <a:pt x="84" y="81"/>
                    <a:pt x="87" y="82"/>
                    <a:pt x="89" y="80"/>
                  </a:cubicBezTo>
                  <a:cubicBezTo>
                    <a:pt x="92" y="78"/>
                    <a:pt x="97" y="82"/>
                    <a:pt x="97" y="86"/>
                  </a:cubicBezTo>
                  <a:cubicBezTo>
                    <a:pt x="98" y="89"/>
                    <a:pt x="100" y="84"/>
                    <a:pt x="102" y="81"/>
                  </a:cubicBezTo>
                  <a:cubicBezTo>
                    <a:pt x="104" y="77"/>
                    <a:pt x="110" y="66"/>
                    <a:pt x="110" y="63"/>
                  </a:cubicBezTo>
                  <a:cubicBezTo>
                    <a:pt x="110" y="61"/>
                    <a:pt x="116" y="58"/>
                    <a:pt x="116" y="57"/>
                  </a:cubicBezTo>
                  <a:cubicBezTo>
                    <a:pt x="116" y="55"/>
                    <a:pt x="115" y="51"/>
                    <a:pt x="117" y="51"/>
                  </a:cubicBezTo>
                  <a:cubicBezTo>
                    <a:pt x="119" y="50"/>
                    <a:pt x="120" y="45"/>
                    <a:pt x="120" y="43"/>
                  </a:cubicBezTo>
                  <a:cubicBezTo>
                    <a:pt x="119" y="42"/>
                    <a:pt x="125" y="32"/>
                    <a:pt x="126" y="31"/>
                  </a:cubicBezTo>
                  <a:cubicBezTo>
                    <a:pt x="127" y="30"/>
                    <a:pt x="133" y="30"/>
                    <a:pt x="133" y="27"/>
                  </a:cubicBezTo>
                  <a:cubicBezTo>
                    <a:pt x="133" y="24"/>
                    <a:pt x="134" y="21"/>
                    <a:pt x="132" y="20"/>
                  </a:cubicBezTo>
                  <a:cubicBezTo>
                    <a:pt x="130" y="20"/>
                    <a:pt x="128" y="17"/>
                    <a:pt x="128" y="16"/>
                  </a:cubicBezTo>
                  <a:cubicBezTo>
                    <a:pt x="128" y="15"/>
                    <a:pt x="128" y="12"/>
                    <a:pt x="128" y="9"/>
                  </a:cubicBezTo>
                  <a:cubicBezTo>
                    <a:pt x="126" y="9"/>
                    <a:pt x="126" y="6"/>
                    <a:pt x="124" y="5"/>
                  </a:cubicBezTo>
                  <a:cubicBezTo>
                    <a:pt x="122" y="3"/>
                    <a:pt x="122" y="2"/>
                    <a:pt x="120" y="3"/>
                  </a:cubicBezTo>
                  <a:cubicBezTo>
                    <a:pt x="118" y="3"/>
                    <a:pt x="115" y="9"/>
                    <a:pt x="112" y="10"/>
                  </a:cubicBezTo>
                  <a:cubicBezTo>
                    <a:pt x="109" y="11"/>
                    <a:pt x="105" y="9"/>
                    <a:pt x="103" y="8"/>
                  </a:cubicBezTo>
                  <a:cubicBezTo>
                    <a:pt x="101" y="7"/>
                    <a:pt x="91" y="8"/>
                    <a:pt x="88" y="7"/>
                  </a:cubicBezTo>
                  <a:cubicBezTo>
                    <a:pt x="85" y="7"/>
                    <a:pt x="82" y="11"/>
                    <a:pt x="80" y="13"/>
                  </a:cubicBezTo>
                  <a:cubicBezTo>
                    <a:pt x="78" y="14"/>
                    <a:pt x="71" y="13"/>
                    <a:pt x="69" y="13"/>
                  </a:cubicBezTo>
                  <a:cubicBezTo>
                    <a:pt x="67" y="12"/>
                    <a:pt x="62" y="8"/>
                    <a:pt x="60" y="8"/>
                  </a:cubicBezTo>
                  <a:cubicBezTo>
                    <a:pt x="58" y="8"/>
                    <a:pt x="54" y="9"/>
                    <a:pt x="51" y="11"/>
                  </a:cubicBezTo>
                  <a:cubicBezTo>
                    <a:pt x="48" y="13"/>
                    <a:pt x="47" y="7"/>
                    <a:pt x="45" y="5"/>
                  </a:cubicBezTo>
                  <a:cubicBezTo>
                    <a:pt x="43" y="2"/>
                    <a:pt x="38" y="4"/>
                    <a:pt x="36" y="2"/>
                  </a:cubicBezTo>
                  <a:cubicBezTo>
                    <a:pt x="33" y="0"/>
                    <a:pt x="31" y="5"/>
                    <a:pt x="29" y="4"/>
                  </a:cubicBezTo>
                  <a:cubicBezTo>
                    <a:pt x="27" y="4"/>
                    <a:pt x="21" y="3"/>
                    <a:pt x="19" y="4"/>
                  </a:cubicBezTo>
                  <a:cubicBezTo>
                    <a:pt x="17" y="6"/>
                    <a:pt x="17" y="12"/>
                    <a:pt x="16" y="13"/>
                  </a:cubicBezTo>
                  <a:cubicBezTo>
                    <a:pt x="15" y="14"/>
                    <a:pt x="11" y="19"/>
                    <a:pt x="11" y="21"/>
                  </a:cubicBezTo>
                  <a:cubicBezTo>
                    <a:pt x="11" y="22"/>
                    <a:pt x="11" y="23"/>
                    <a:pt x="10" y="23"/>
                  </a:cubicBezTo>
                  <a:cubicBezTo>
                    <a:pt x="10" y="26"/>
                    <a:pt x="11" y="30"/>
                    <a:pt x="11" y="31"/>
                  </a:cubicBezTo>
                  <a:cubicBezTo>
                    <a:pt x="11" y="33"/>
                    <a:pt x="12" y="45"/>
                    <a:pt x="10" y="47"/>
                  </a:cubicBezTo>
                  <a:cubicBezTo>
                    <a:pt x="7" y="50"/>
                    <a:pt x="6" y="54"/>
                    <a:pt x="6" y="54"/>
                  </a:cubicBezTo>
                  <a:cubicBezTo>
                    <a:pt x="6" y="54"/>
                    <a:pt x="2" y="56"/>
                    <a:pt x="1" y="62"/>
                  </a:cubicBezTo>
                  <a:cubicBezTo>
                    <a:pt x="0" y="67"/>
                    <a:pt x="1" y="71"/>
                    <a:pt x="1" y="75"/>
                  </a:cubicBezTo>
                  <a:cubicBezTo>
                    <a:pt x="1" y="78"/>
                    <a:pt x="3" y="80"/>
                    <a:pt x="5" y="84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7" y="87"/>
                    <a:pt x="16" y="87"/>
                    <a:pt x="22" y="88"/>
                  </a:cubicBezTo>
                  <a:cubicBezTo>
                    <a:pt x="27" y="90"/>
                    <a:pt x="32" y="97"/>
                    <a:pt x="32" y="100"/>
                  </a:cubicBezTo>
                  <a:cubicBezTo>
                    <a:pt x="32" y="103"/>
                    <a:pt x="36" y="108"/>
                    <a:pt x="38" y="110"/>
                  </a:cubicBezTo>
                  <a:cubicBezTo>
                    <a:pt x="41" y="111"/>
                    <a:pt x="47" y="107"/>
                    <a:pt x="50" y="107"/>
                  </a:cubicBezTo>
                  <a:cubicBezTo>
                    <a:pt x="53" y="107"/>
                    <a:pt x="63" y="107"/>
                    <a:pt x="65" y="105"/>
                  </a:cubicBezTo>
                  <a:cubicBezTo>
                    <a:pt x="65" y="105"/>
                    <a:pt x="66" y="105"/>
                    <a:pt x="66" y="105"/>
                  </a:cubicBezTo>
                  <a:cubicBezTo>
                    <a:pt x="69" y="99"/>
                    <a:pt x="70" y="93"/>
                    <a:pt x="70" y="93"/>
                  </a:cubicBezTo>
                  <a:cubicBezTo>
                    <a:pt x="70" y="93"/>
                    <a:pt x="81" y="81"/>
                    <a:pt x="83" y="8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67526B1E-AD63-4B61-B416-98F1E5D5C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843" y="4164436"/>
              <a:ext cx="78586" cy="161003"/>
            </a:xfrm>
            <a:custGeom>
              <a:avLst/>
              <a:gdLst/>
              <a:ahLst/>
              <a:cxnLst>
                <a:cxn ang="0">
                  <a:pos x="23" y="45"/>
                </a:cxn>
                <a:cxn ang="0">
                  <a:pos x="28" y="37"/>
                </a:cxn>
                <a:cxn ang="0">
                  <a:pos x="32" y="30"/>
                </a:cxn>
                <a:cxn ang="0">
                  <a:pos x="33" y="14"/>
                </a:cxn>
                <a:cxn ang="0">
                  <a:pos x="32" y="6"/>
                </a:cxn>
                <a:cxn ang="0">
                  <a:pos x="28" y="6"/>
                </a:cxn>
                <a:cxn ang="0">
                  <a:pos x="25" y="1"/>
                </a:cxn>
                <a:cxn ang="0">
                  <a:pos x="21" y="6"/>
                </a:cxn>
                <a:cxn ang="0">
                  <a:pos x="18" y="11"/>
                </a:cxn>
                <a:cxn ang="0">
                  <a:pos x="8" y="13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6" y="28"/>
                </a:cxn>
                <a:cxn ang="0">
                  <a:pos x="9" y="36"/>
                </a:cxn>
                <a:cxn ang="0">
                  <a:pos x="10" y="49"/>
                </a:cxn>
                <a:cxn ang="0">
                  <a:pos x="11" y="70"/>
                </a:cxn>
                <a:cxn ang="0">
                  <a:pos x="19" y="69"/>
                </a:cxn>
                <a:cxn ang="0">
                  <a:pos x="27" y="67"/>
                </a:cxn>
                <a:cxn ang="0">
                  <a:pos x="23" y="58"/>
                </a:cxn>
                <a:cxn ang="0">
                  <a:pos x="23" y="45"/>
                </a:cxn>
              </a:cxnLst>
              <a:rect l="0" t="0" r="r" b="b"/>
              <a:pathLst>
                <a:path w="34" h="70">
                  <a:moveTo>
                    <a:pt x="23" y="45"/>
                  </a:moveTo>
                  <a:cubicBezTo>
                    <a:pt x="24" y="39"/>
                    <a:pt x="28" y="37"/>
                    <a:pt x="28" y="37"/>
                  </a:cubicBezTo>
                  <a:cubicBezTo>
                    <a:pt x="28" y="37"/>
                    <a:pt x="29" y="33"/>
                    <a:pt x="32" y="30"/>
                  </a:cubicBezTo>
                  <a:cubicBezTo>
                    <a:pt x="34" y="28"/>
                    <a:pt x="33" y="16"/>
                    <a:pt x="33" y="14"/>
                  </a:cubicBezTo>
                  <a:cubicBezTo>
                    <a:pt x="33" y="13"/>
                    <a:pt x="32" y="9"/>
                    <a:pt x="32" y="6"/>
                  </a:cubicBezTo>
                  <a:cubicBezTo>
                    <a:pt x="31" y="7"/>
                    <a:pt x="30" y="7"/>
                    <a:pt x="28" y="6"/>
                  </a:cubicBezTo>
                  <a:cubicBezTo>
                    <a:pt x="25" y="5"/>
                    <a:pt x="28" y="2"/>
                    <a:pt x="25" y="1"/>
                  </a:cubicBezTo>
                  <a:cubicBezTo>
                    <a:pt x="21" y="0"/>
                    <a:pt x="20" y="4"/>
                    <a:pt x="21" y="6"/>
                  </a:cubicBezTo>
                  <a:cubicBezTo>
                    <a:pt x="21" y="9"/>
                    <a:pt x="19" y="9"/>
                    <a:pt x="18" y="11"/>
                  </a:cubicBezTo>
                  <a:cubicBezTo>
                    <a:pt x="16" y="12"/>
                    <a:pt x="10" y="13"/>
                    <a:pt x="8" y="13"/>
                  </a:cubicBezTo>
                  <a:cubicBezTo>
                    <a:pt x="6" y="13"/>
                    <a:pt x="4" y="16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6"/>
                    <a:pt x="2" y="25"/>
                    <a:pt x="6" y="28"/>
                  </a:cubicBezTo>
                  <a:cubicBezTo>
                    <a:pt x="11" y="30"/>
                    <a:pt x="7" y="34"/>
                    <a:pt x="9" y="36"/>
                  </a:cubicBezTo>
                  <a:cubicBezTo>
                    <a:pt x="11" y="38"/>
                    <a:pt x="10" y="43"/>
                    <a:pt x="10" y="49"/>
                  </a:cubicBezTo>
                  <a:cubicBezTo>
                    <a:pt x="11" y="53"/>
                    <a:pt x="11" y="63"/>
                    <a:pt x="11" y="70"/>
                  </a:cubicBezTo>
                  <a:cubicBezTo>
                    <a:pt x="14" y="70"/>
                    <a:pt x="17" y="69"/>
                    <a:pt x="19" y="69"/>
                  </a:cubicBezTo>
                  <a:cubicBezTo>
                    <a:pt x="22" y="69"/>
                    <a:pt x="25" y="65"/>
                    <a:pt x="27" y="67"/>
                  </a:cubicBezTo>
                  <a:cubicBezTo>
                    <a:pt x="25" y="63"/>
                    <a:pt x="23" y="61"/>
                    <a:pt x="23" y="58"/>
                  </a:cubicBezTo>
                  <a:cubicBezTo>
                    <a:pt x="23" y="54"/>
                    <a:pt x="22" y="50"/>
                    <a:pt x="23" y="4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C8650867-E660-4E74-82D0-A2A6B1B0A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7842" y="4198937"/>
              <a:ext cx="49834" cy="136087"/>
            </a:xfrm>
            <a:custGeom>
              <a:avLst/>
              <a:gdLst/>
              <a:ahLst/>
              <a:cxnLst>
                <a:cxn ang="0">
                  <a:pos x="19" y="21"/>
                </a:cxn>
                <a:cxn ang="0">
                  <a:pos x="16" y="13"/>
                </a:cxn>
                <a:cxn ang="0">
                  <a:pos x="10" y="2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3" y="8"/>
                </a:cxn>
                <a:cxn ang="0">
                  <a:pos x="5" y="15"/>
                </a:cxn>
                <a:cxn ang="0">
                  <a:pos x="6" y="31"/>
                </a:cxn>
                <a:cxn ang="0">
                  <a:pos x="9" y="46"/>
                </a:cxn>
                <a:cxn ang="0">
                  <a:pos x="13" y="59"/>
                </a:cxn>
                <a:cxn ang="0">
                  <a:pos x="15" y="58"/>
                </a:cxn>
                <a:cxn ang="0">
                  <a:pos x="21" y="55"/>
                </a:cxn>
                <a:cxn ang="0">
                  <a:pos x="20" y="34"/>
                </a:cxn>
                <a:cxn ang="0">
                  <a:pos x="19" y="21"/>
                </a:cxn>
              </a:cxnLst>
              <a:rect l="0" t="0" r="r" b="b"/>
              <a:pathLst>
                <a:path w="21" h="59">
                  <a:moveTo>
                    <a:pt x="19" y="21"/>
                  </a:moveTo>
                  <a:cubicBezTo>
                    <a:pt x="17" y="19"/>
                    <a:pt x="21" y="15"/>
                    <a:pt x="16" y="13"/>
                  </a:cubicBezTo>
                  <a:cubicBezTo>
                    <a:pt x="12" y="10"/>
                    <a:pt x="11" y="11"/>
                    <a:pt x="10" y="2"/>
                  </a:cubicBezTo>
                  <a:cubicBezTo>
                    <a:pt x="8" y="2"/>
                    <a:pt x="4" y="1"/>
                    <a:pt x="2" y="1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4"/>
                    <a:pt x="2" y="7"/>
                    <a:pt x="3" y="8"/>
                  </a:cubicBezTo>
                  <a:cubicBezTo>
                    <a:pt x="4" y="9"/>
                    <a:pt x="6" y="11"/>
                    <a:pt x="5" y="15"/>
                  </a:cubicBezTo>
                  <a:cubicBezTo>
                    <a:pt x="5" y="19"/>
                    <a:pt x="4" y="27"/>
                    <a:pt x="6" y="31"/>
                  </a:cubicBezTo>
                  <a:cubicBezTo>
                    <a:pt x="7" y="34"/>
                    <a:pt x="9" y="40"/>
                    <a:pt x="9" y="46"/>
                  </a:cubicBezTo>
                  <a:cubicBezTo>
                    <a:pt x="9" y="50"/>
                    <a:pt x="11" y="55"/>
                    <a:pt x="13" y="59"/>
                  </a:cubicBezTo>
                  <a:cubicBezTo>
                    <a:pt x="14" y="59"/>
                    <a:pt x="14" y="58"/>
                    <a:pt x="15" y="58"/>
                  </a:cubicBezTo>
                  <a:cubicBezTo>
                    <a:pt x="17" y="56"/>
                    <a:pt x="19" y="55"/>
                    <a:pt x="21" y="55"/>
                  </a:cubicBezTo>
                  <a:cubicBezTo>
                    <a:pt x="21" y="48"/>
                    <a:pt x="21" y="38"/>
                    <a:pt x="20" y="34"/>
                  </a:cubicBezTo>
                  <a:cubicBezTo>
                    <a:pt x="20" y="28"/>
                    <a:pt x="21" y="23"/>
                    <a:pt x="19" y="2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529EA71-2FC8-4946-9809-F66A797B8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4014" y="4145269"/>
              <a:ext cx="193588" cy="300923"/>
            </a:xfrm>
            <a:custGeom>
              <a:avLst/>
              <a:gdLst/>
              <a:ahLst/>
              <a:cxnLst>
                <a:cxn ang="0">
                  <a:pos x="35" y="124"/>
                </a:cxn>
                <a:cxn ang="0">
                  <a:pos x="65" y="125"/>
                </a:cxn>
                <a:cxn ang="0">
                  <a:pos x="81" y="130"/>
                </a:cxn>
                <a:cxn ang="0">
                  <a:pos x="84" y="120"/>
                </a:cxn>
                <a:cxn ang="0">
                  <a:pos x="82" y="118"/>
                </a:cxn>
                <a:cxn ang="0">
                  <a:pos x="75" y="111"/>
                </a:cxn>
                <a:cxn ang="0">
                  <a:pos x="72" y="107"/>
                </a:cxn>
                <a:cxn ang="0">
                  <a:pos x="71" y="101"/>
                </a:cxn>
                <a:cxn ang="0">
                  <a:pos x="67" y="92"/>
                </a:cxn>
                <a:cxn ang="0">
                  <a:pos x="66" y="82"/>
                </a:cxn>
                <a:cxn ang="0">
                  <a:pos x="71" y="71"/>
                </a:cxn>
                <a:cxn ang="0">
                  <a:pos x="77" y="64"/>
                </a:cxn>
                <a:cxn ang="0">
                  <a:pos x="74" y="56"/>
                </a:cxn>
                <a:cxn ang="0">
                  <a:pos x="64" y="46"/>
                </a:cxn>
                <a:cxn ang="0">
                  <a:pos x="62" y="38"/>
                </a:cxn>
                <a:cxn ang="0">
                  <a:pos x="71" y="37"/>
                </a:cxn>
                <a:cxn ang="0">
                  <a:pos x="76" y="35"/>
                </a:cxn>
                <a:cxn ang="0">
                  <a:pos x="71" y="21"/>
                </a:cxn>
                <a:cxn ang="0">
                  <a:pos x="70" y="11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2" y="7"/>
                </a:cxn>
                <a:cxn ang="0">
                  <a:pos x="66" y="11"/>
                </a:cxn>
                <a:cxn ang="0">
                  <a:pos x="67" y="18"/>
                </a:cxn>
                <a:cxn ang="0">
                  <a:pos x="60" y="22"/>
                </a:cxn>
                <a:cxn ang="0">
                  <a:pos x="54" y="34"/>
                </a:cxn>
                <a:cxn ang="0">
                  <a:pos x="51" y="42"/>
                </a:cxn>
                <a:cxn ang="0">
                  <a:pos x="50" y="48"/>
                </a:cxn>
                <a:cxn ang="0">
                  <a:pos x="44" y="54"/>
                </a:cxn>
                <a:cxn ang="0">
                  <a:pos x="36" y="72"/>
                </a:cxn>
                <a:cxn ang="0">
                  <a:pos x="31" y="77"/>
                </a:cxn>
                <a:cxn ang="0">
                  <a:pos x="23" y="71"/>
                </a:cxn>
                <a:cxn ang="0">
                  <a:pos x="17" y="72"/>
                </a:cxn>
                <a:cxn ang="0">
                  <a:pos x="4" y="84"/>
                </a:cxn>
                <a:cxn ang="0">
                  <a:pos x="0" y="96"/>
                </a:cxn>
                <a:cxn ang="0">
                  <a:pos x="5" y="103"/>
                </a:cxn>
                <a:cxn ang="0">
                  <a:pos x="14" y="104"/>
                </a:cxn>
                <a:cxn ang="0">
                  <a:pos x="17" y="115"/>
                </a:cxn>
                <a:cxn ang="0">
                  <a:pos x="15" y="125"/>
                </a:cxn>
                <a:cxn ang="0">
                  <a:pos x="31" y="125"/>
                </a:cxn>
                <a:cxn ang="0">
                  <a:pos x="35" y="124"/>
                </a:cxn>
              </a:cxnLst>
              <a:rect l="0" t="0" r="r" b="b"/>
              <a:pathLst>
                <a:path w="84" h="130">
                  <a:moveTo>
                    <a:pt x="35" y="124"/>
                  </a:moveTo>
                  <a:cubicBezTo>
                    <a:pt x="35" y="124"/>
                    <a:pt x="62" y="125"/>
                    <a:pt x="65" y="125"/>
                  </a:cubicBezTo>
                  <a:cubicBezTo>
                    <a:pt x="69" y="124"/>
                    <a:pt x="81" y="130"/>
                    <a:pt x="81" y="130"/>
                  </a:cubicBezTo>
                  <a:cubicBezTo>
                    <a:pt x="81" y="130"/>
                    <a:pt x="82" y="124"/>
                    <a:pt x="84" y="120"/>
                  </a:cubicBezTo>
                  <a:cubicBezTo>
                    <a:pt x="83" y="120"/>
                    <a:pt x="82" y="119"/>
                    <a:pt x="82" y="118"/>
                  </a:cubicBezTo>
                  <a:cubicBezTo>
                    <a:pt x="82" y="117"/>
                    <a:pt x="77" y="113"/>
                    <a:pt x="75" y="111"/>
                  </a:cubicBezTo>
                  <a:cubicBezTo>
                    <a:pt x="73" y="109"/>
                    <a:pt x="72" y="107"/>
                    <a:pt x="72" y="107"/>
                  </a:cubicBezTo>
                  <a:cubicBezTo>
                    <a:pt x="72" y="107"/>
                    <a:pt x="73" y="104"/>
                    <a:pt x="71" y="101"/>
                  </a:cubicBezTo>
                  <a:cubicBezTo>
                    <a:pt x="68" y="98"/>
                    <a:pt x="67" y="96"/>
                    <a:pt x="67" y="92"/>
                  </a:cubicBezTo>
                  <a:cubicBezTo>
                    <a:pt x="67" y="88"/>
                    <a:pt x="66" y="85"/>
                    <a:pt x="66" y="82"/>
                  </a:cubicBezTo>
                  <a:cubicBezTo>
                    <a:pt x="66" y="80"/>
                    <a:pt x="70" y="76"/>
                    <a:pt x="71" y="71"/>
                  </a:cubicBezTo>
                  <a:cubicBezTo>
                    <a:pt x="72" y="68"/>
                    <a:pt x="75" y="66"/>
                    <a:pt x="77" y="64"/>
                  </a:cubicBezTo>
                  <a:cubicBezTo>
                    <a:pt x="76" y="62"/>
                    <a:pt x="75" y="59"/>
                    <a:pt x="74" y="56"/>
                  </a:cubicBezTo>
                  <a:cubicBezTo>
                    <a:pt x="72" y="52"/>
                    <a:pt x="69" y="50"/>
                    <a:pt x="64" y="46"/>
                  </a:cubicBezTo>
                  <a:cubicBezTo>
                    <a:pt x="60" y="42"/>
                    <a:pt x="62" y="40"/>
                    <a:pt x="62" y="38"/>
                  </a:cubicBezTo>
                  <a:cubicBezTo>
                    <a:pt x="62" y="37"/>
                    <a:pt x="67" y="37"/>
                    <a:pt x="71" y="37"/>
                  </a:cubicBezTo>
                  <a:cubicBezTo>
                    <a:pt x="75" y="37"/>
                    <a:pt x="78" y="36"/>
                    <a:pt x="76" y="35"/>
                  </a:cubicBezTo>
                  <a:cubicBezTo>
                    <a:pt x="74" y="34"/>
                    <a:pt x="71" y="27"/>
                    <a:pt x="71" y="21"/>
                  </a:cubicBezTo>
                  <a:cubicBezTo>
                    <a:pt x="72" y="16"/>
                    <a:pt x="70" y="14"/>
                    <a:pt x="70" y="11"/>
                  </a:cubicBezTo>
                  <a:cubicBezTo>
                    <a:pt x="70" y="8"/>
                    <a:pt x="66" y="1"/>
                    <a:pt x="63" y="1"/>
                  </a:cubicBezTo>
                  <a:cubicBezTo>
                    <a:pt x="63" y="1"/>
                    <a:pt x="63" y="0"/>
                    <a:pt x="62" y="0"/>
                  </a:cubicBezTo>
                  <a:cubicBezTo>
                    <a:pt x="62" y="3"/>
                    <a:pt x="62" y="6"/>
                    <a:pt x="62" y="7"/>
                  </a:cubicBezTo>
                  <a:cubicBezTo>
                    <a:pt x="62" y="8"/>
                    <a:pt x="64" y="11"/>
                    <a:pt x="66" y="11"/>
                  </a:cubicBezTo>
                  <a:cubicBezTo>
                    <a:pt x="68" y="12"/>
                    <a:pt x="67" y="15"/>
                    <a:pt x="67" y="18"/>
                  </a:cubicBezTo>
                  <a:cubicBezTo>
                    <a:pt x="67" y="21"/>
                    <a:pt x="61" y="21"/>
                    <a:pt x="60" y="22"/>
                  </a:cubicBezTo>
                  <a:cubicBezTo>
                    <a:pt x="59" y="23"/>
                    <a:pt x="53" y="33"/>
                    <a:pt x="54" y="34"/>
                  </a:cubicBezTo>
                  <a:cubicBezTo>
                    <a:pt x="54" y="36"/>
                    <a:pt x="53" y="41"/>
                    <a:pt x="51" y="42"/>
                  </a:cubicBezTo>
                  <a:cubicBezTo>
                    <a:pt x="49" y="42"/>
                    <a:pt x="50" y="46"/>
                    <a:pt x="50" y="48"/>
                  </a:cubicBezTo>
                  <a:cubicBezTo>
                    <a:pt x="50" y="49"/>
                    <a:pt x="44" y="52"/>
                    <a:pt x="44" y="54"/>
                  </a:cubicBezTo>
                  <a:cubicBezTo>
                    <a:pt x="44" y="57"/>
                    <a:pt x="38" y="68"/>
                    <a:pt x="36" y="72"/>
                  </a:cubicBezTo>
                  <a:cubicBezTo>
                    <a:pt x="34" y="75"/>
                    <a:pt x="32" y="80"/>
                    <a:pt x="31" y="77"/>
                  </a:cubicBezTo>
                  <a:cubicBezTo>
                    <a:pt x="31" y="73"/>
                    <a:pt x="26" y="69"/>
                    <a:pt x="23" y="71"/>
                  </a:cubicBezTo>
                  <a:cubicBezTo>
                    <a:pt x="21" y="73"/>
                    <a:pt x="18" y="72"/>
                    <a:pt x="17" y="72"/>
                  </a:cubicBezTo>
                  <a:cubicBezTo>
                    <a:pt x="15" y="72"/>
                    <a:pt x="4" y="84"/>
                    <a:pt x="4" y="84"/>
                  </a:cubicBezTo>
                  <a:cubicBezTo>
                    <a:pt x="4" y="84"/>
                    <a:pt x="3" y="90"/>
                    <a:pt x="0" y="96"/>
                  </a:cubicBezTo>
                  <a:cubicBezTo>
                    <a:pt x="2" y="97"/>
                    <a:pt x="4" y="100"/>
                    <a:pt x="5" y="103"/>
                  </a:cubicBezTo>
                  <a:cubicBezTo>
                    <a:pt x="8" y="106"/>
                    <a:pt x="12" y="103"/>
                    <a:pt x="14" y="104"/>
                  </a:cubicBezTo>
                  <a:cubicBezTo>
                    <a:pt x="16" y="105"/>
                    <a:pt x="18" y="113"/>
                    <a:pt x="17" y="115"/>
                  </a:cubicBezTo>
                  <a:cubicBezTo>
                    <a:pt x="16" y="117"/>
                    <a:pt x="14" y="123"/>
                    <a:pt x="15" y="125"/>
                  </a:cubicBezTo>
                  <a:cubicBezTo>
                    <a:pt x="31" y="125"/>
                    <a:pt x="31" y="125"/>
                    <a:pt x="31" y="125"/>
                  </a:cubicBezTo>
                  <a:lnTo>
                    <a:pt x="35" y="124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C9E2D98E-9A87-420C-976B-0189325D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7421" y="4210437"/>
              <a:ext cx="159087" cy="162921"/>
            </a:xfrm>
            <a:custGeom>
              <a:avLst/>
              <a:gdLst/>
              <a:ahLst/>
              <a:cxnLst>
                <a:cxn ang="0">
                  <a:pos x="66" y="60"/>
                </a:cxn>
                <a:cxn ang="0">
                  <a:pos x="61" y="47"/>
                </a:cxn>
                <a:cxn ang="0">
                  <a:pos x="65" y="36"/>
                </a:cxn>
                <a:cxn ang="0">
                  <a:pos x="69" y="29"/>
                </a:cxn>
                <a:cxn ang="0">
                  <a:pos x="65" y="11"/>
                </a:cxn>
                <a:cxn ang="0">
                  <a:pos x="63" y="10"/>
                </a:cxn>
                <a:cxn ang="0">
                  <a:pos x="50" y="12"/>
                </a:cxn>
                <a:cxn ang="0">
                  <a:pos x="40" y="7"/>
                </a:cxn>
                <a:cxn ang="0">
                  <a:pos x="31" y="4"/>
                </a:cxn>
                <a:cxn ang="0">
                  <a:pos x="27" y="3"/>
                </a:cxn>
                <a:cxn ang="0">
                  <a:pos x="22" y="4"/>
                </a:cxn>
                <a:cxn ang="0">
                  <a:pos x="15" y="7"/>
                </a:cxn>
                <a:cxn ang="0">
                  <a:pos x="10" y="5"/>
                </a:cxn>
                <a:cxn ang="0">
                  <a:pos x="6" y="6"/>
                </a:cxn>
                <a:cxn ang="0">
                  <a:pos x="6" y="15"/>
                </a:cxn>
                <a:cxn ang="0">
                  <a:pos x="8" y="20"/>
                </a:cxn>
                <a:cxn ang="0">
                  <a:pos x="10" y="27"/>
                </a:cxn>
                <a:cxn ang="0">
                  <a:pos x="5" y="28"/>
                </a:cxn>
                <a:cxn ang="0">
                  <a:pos x="6" y="35"/>
                </a:cxn>
                <a:cxn ang="0">
                  <a:pos x="2" y="41"/>
                </a:cxn>
                <a:cxn ang="0">
                  <a:pos x="1" y="49"/>
                </a:cxn>
                <a:cxn ang="0">
                  <a:pos x="5" y="52"/>
                </a:cxn>
                <a:cxn ang="0">
                  <a:pos x="14" y="61"/>
                </a:cxn>
                <a:cxn ang="0">
                  <a:pos x="10" y="71"/>
                </a:cxn>
                <a:cxn ang="0">
                  <a:pos x="44" y="64"/>
                </a:cxn>
                <a:cxn ang="0">
                  <a:pos x="65" y="65"/>
                </a:cxn>
                <a:cxn ang="0">
                  <a:pos x="66" y="60"/>
                </a:cxn>
              </a:cxnLst>
              <a:rect l="0" t="0" r="r" b="b"/>
              <a:pathLst>
                <a:path w="69" h="71">
                  <a:moveTo>
                    <a:pt x="66" y="60"/>
                  </a:moveTo>
                  <a:cubicBezTo>
                    <a:pt x="64" y="58"/>
                    <a:pt x="61" y="49"/>
                    <a:pt x="61" y="47"/>
                  </a:cubicBezTo>
                  <a:cubicBezTo>
                    <a:pt x="61" y="45"/>
                    <a:pt x="65" y="39"/>
                    <a:pt x="65" y="36"/>
                  </a:cubicBezTo>
                  <a:cubicBezTo>
                    <a:pt x="65" y="33"/>
                    <a:pt x="69" y="31"/>
                    <a:pt x="69" y="29"/>
                  </a:cubicBezTo>
                  <a:cubicBezTo>
                    <a:pt x="69" y="27"/>
                    <a:pt x="68" y="17"/>
                    <a:pt x="65" y="11"/>
                  </a:cubicBezTo>
                  <a:cubicBezTo>
                    <a:pt x="65" y="11"/>
                    <a:pt x="64" y="11"/>
                    <a:pt x="63" y="10"/>
                  </a:cubicBezTo>
                  <a:cubicBezTo>
                    <a:pt x="61" y="8"/>
                    <a:pt x="53" y="9"/>
                    <a:pt x="50" y="12"/>
                  </a:cubicBezTo>
                  <a:cubicBezTo>
                    <a:pt x="47" y="15"/>
                    <a:pt x="41" y="9"/>
                    <a:pt x="40" y="7"/>
                  </a:cubicBezTo>
                  <a:cubicBezTo>
                    <a:pt x="39" y="6"/>
                    <a:pt x="35" y="2"/>
                    <a:pt x="31" y="4"/>
                  </a:cubicBezTo>
                  <a:cubicBezTo>
                    <a:pt x="28" y="7"/>
                    <a:pt x="27" y="6"/>
                    <a:pt x="27" y="3"/>
                  </a:cubicBezTo>
                  <a:cubicBezTo>
                    <a:pt x="28" y="0"/>
                    <a:pt x="22" y="1"/>
                    <a:pt x="22" y="4"/>
                  </a:cubicBezTo>
                  <a:cubicBezTo>
                    <a:pt x="21" y="6"/>
                    <a:pt x="17" y="9"/>
                    <a:pt x="15" y="7"/>
                  </a:cubicBezTo>
                  <a:cubicBezTo>
                    <a:pt x="14" y="5"/>
                    <a:pt x="11" y="2"/>
                    <a:pt x="10" y="5"/>
                  </a:cubicBezTo>
                  <a:cubicBezTo>
                    <a:pt x="9" y="7"/>
                    <a:pt x="7" y="7"/>
                    <a:pt x="6" y="6"/>
                  </a:cubicBezTo>
                  <a:cubicBezTo>
                    <a:pt x="5" y="9"/>
                    <a:pt x="4" y="14"/>
                    <a:pt x="6" y="15"/>
                  </a:cubicBezTo>
                  <a:cubicBezTo>
                    <a:pt x="8" y="16"/>
                    <a:pt x="8" y="19"/>
                    <a:pt x="8" y="20"/>
                  </a:cubicBezTo>
                  <a:cubicBezTo>
                    <a:pt x="7" y="22"/>
                    <a:pt x="12" y="25"/>
                    <a:pt x="10" y="27"/>
                  </a:cubicBezTo>
                  <a:cubicBezTo>
                    <a:pt x="8" y="29"/>
                    <a:pt x="6" y="25"/>
                    <a:pt x="5" y="28"/>
                  </a:cubicBezTo>
                  <a:cubicBezTo>
                    <a:pt x="3" y="30"/>
                    <a:pt x="7" y="33"/>
                    <a:pt x="6" y="35"/>
                  </a:cubicBezTo>
                  <a:cubicBezTo>
                    <a:pt x="4" y="37"/>
                    <a:pt x="2" y="37"/>
                    <a:pt x="2" y="41"/>
                  </a:cubicBezTo>
                  <a:cubicBezTo>
                    <a:pt x="3" y="45"/>
                    <a:pt x="3" y="48"/>
                    <a:pt x="1" y="49"/>
                  </a:cubicBezTo>
                  <a:cubicBezTo>
                    <a:pt x="0" y="50"/>
                    <a:pt x="1" y="50"/>
                    <a:pt x="5" y="52"/>
                  </a:cubicBezTo>
                  <a:cubicBezTo>
                    <a:pt x="8" y="55"/>
                    <a:pt x="14" y="57"/>
                    <a:pt x="14" y="61"/>
                  </a:cubicBezTo>
                  <a:cubicBezTo>
                    <a:pt x="13" y="64"/>
                    <a:pt x="12" y="65"/>
                    <a:pt x="10" y="71"/>
                  </a:cubicBezTo>
                  <a:cubicBezTo>
                    <a:pt x="17" y="71"/>
                    <a:pt x="29" y="66"/>
                    <a:pt x="44" y="64"/>
                  </a:cubicBezTo>
                  <a:cubicBezTo>
                    <a:pt x="52" y="62"/>
                    <a:pt x="60" y="64"/>
                    <a:pt x="65" y="65"/>
                  </a:cubicBezTo>
                  <a:cubicBezTo>
                    <a:pt x="66" y="63"/>
                    <a:pt x="66" y="61"/>
                    <a:pt x="66" y="6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D453228-8B4B-46E7-9AD7-7E509F14F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7341" y="4200853"/>
              <a:ext cx="111169" cy="168670"/>
            </a:xfrm>
            <a:custGeom>
              <a:avLst/>
              <a:gdLst/>
              <a:ahLst/>
              <a:cxnLst>
                <a:cxn ang="0">
                  <a:pos x="41" y="30"/>
                </a:cxn>
                <a:cxn ang="0">
                  <a:pos x="40" y="14"/>
                </a:cxn>
                <a:cxn ang="0">
                  <a:pos x="38" y="7"/>
                </a:cxn>
                <a:cxn ang="0">
                  <a:pos x="35" y="0"/>
                </a:cxn>
                <a:cxn ang="0">
                  <a:pos x="32" y="3"/>
                </a:cxn>
                <a:cxn ang="0">
                  <a:pos x="4" y="2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8" y="33"/>
                </a:cxn>
                <a:cxn ang="0">
                  <a:pos x="4" y="40"/>
                </a:cxn>
                <a:cxn ang="0">
                  <a:pos x="0" y="51"/>
                </a:cxn>
                <a:cxn ang="0">
                  <a:pos x="5" y="64"/>
                </a:cxn>
                <a:cxn ang="0">
                  <a:pos x="4" y="69"/>
                </a:cxn>
                <a:cxn ang="0">
                  <a:pos x="13" y="72"/>
                </a:cxn>
                <a:cxn ang="0">
                  <a:pos x="35" y="64"/>
                </a:cxn>
                <a:cxn ang="0">
                  <a:pos x="48" y="58"/>
                </a:cxn>
                <a:cxn ang="0">
                  <a:pos x="44" y="45"/>
                </a:cxn>
                <a:cxn ang="0">
                  <a:pos x="41" y="30"/>
                </a:cxn>
              </a:cxnLst>
              <a:rect l="0" t="0" r="r" b="b"/>
              <a:pathLst>
                <a:path w="48" h="73">
                  <a:moveTo>
                    <a:pt x="41" y="30"/>
                  </a:moveTo>
                  <a:cubicBezTo>
                    <a:pt x="39" y="26"/>
                    <a:pt x="40" y="18"/>
                    <a:pt x="40" y="14"/>
                  </a:cubicBezTo>
                  <a:cubicBezTo>
                    <a:pt x="41" y="10"/>
                    <a:pt x="39" y="8"/>
                    <a:pt x="38" y="7"/>
                  </a:cubicBezTo>
                  <a:cubicBezTo>
                    <a:pt x="37" y="6"/>
                    <a:pt x="36" y="3"/>
                    <a:pt x="35" y="0"/>
                  </a:cubicBezTo>
                  <a:cubicBezTo>
                    <a:pt x="33" y="1"/>
                    <a:pt x="33" y="4"/>
                    <a:pt x="32" y="3"/>
                  </a:cubicBezTo>
                  <a:cubicBezTo>
                    <a:pt x="31" y="1"/>
                    <a:pt x="5" y="0"/>
                    <a:pt x="4" y="2"/>
                  </a:cubicBezTo>
                  <a:cubicBezTo>
                    <a:pt x="3" y="4"/>
                    <a:pt x="6" y="11"/>
                    <a:pt x="6" y="13"/>
                  </a:cubicBezTo>
                  <a:cubicBezTo>
                    <a:pt x="6" y="14"/>
                    <a:pt x="5" y="15"/>
                    <a:pt x="4" y="15"/>
                  </a:cubicBezTo>
                  <a:cubicBezTo>
                    <a:pt x="7" y="21"/>
                    <a:pt x="8" y="31"/>
                    <a:pt x="8" y="33"/>
                  </a:cubicBezTo>
                  <a:cubicBezTo>
                    <a:pt x="8" y="35"/>
                    <a:pt x="4" y="37"/>
                    <a:pt x="4" y="40"/>
                  </a:cubicBezTo>
                  <a:cubicBezTo>
                    <a:pt x="4" y="43"/>
                    <a:pt x="0" y="49"/>
                    <a:pt x="0" y="51"/>
                  </a:cubicBezTo>
                  <a:cubicBezTo>
                    <a:pt x="0" y="53"/>
                    <a:pt x="3" y="62"/>
                    <a:pt x="5" y="64"/>
                  </a:cubicBezTo>
                  <a:cubicBezTo>
                    <a:pt x="5" y="65"/>
                    <a:pt x="5" y="67"/>
                    <a:pt x="4" y="69"/>
                  </a:cubicBezTo>
                  <a:cubicBezTo>
                    <a:pt x="9" y="71"/>
                    <a:pt x="12" y="72"/>
                    <a:pt x="13" y="72"/>
                  </a:cubicBezTo>
                  <a:cubicBezTo>
                    <a:pt x="15" y="73"/>
                    <a:pt x="29" y="66"/>
                    <a:pt x="35" y="64"/>
                  </a:cubicBezTo>
                  <a:cubicBezTo>
                    <a:pt x="39" y="61"/>
                    <a:pt x="44" y="60"/>
                    <a:pt x="48" y="58"/>
                  </a:cubicBezTo>
                  <a:cubicBezTo>
                    <a:pt x="46" y="54"/>
                    <a:pt x="44" y="49"/>
                    <a:pt x="44" y="45"/>
                  </a:cubicBezTo>
                  <a:cubicBezTo>
                    <a:pt x="44" y="39"/>
                    <a:pt x="42" y="33"/>
                    <a:pt x="41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3B34C21-870E-4BBF-BD6A-B36D3EAAE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918" y="4160603"/>
              <a:ext cx="199337" cy="147587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4" y="33"/>
                </a:cxn>
                <a:cxn ang="0">
                  <a:pos x="42" y="31"/>
                </a:cxn>
                <a:cxn ang="0">
                  <a:pos x="51" y="42"/>
                </a:cxn>
                <a:cxn ang="0">
                  <a:pos x="53" y="49"/>
                </a:cxn>
                <a:cxn ang="0">
                  <a:pos x="53" y="50"/>
                </a:cxn>
                <a:cxn ang="0">
                  <a:pos x="61" y="48"/>
                </a:cxn>
                <a:cxn ang="0">
                  <a:pos x="65" y="58"/>
                </a:cxn>
                <a:cxn ang="0">
                  <a:pos x="70" y="62"/>
                </a:cxn>
                <a:cxn ang="0">
                  <a:pos x="74" y="58"/>
                </a:cxn>
                <a:cxn ang="0">
                  <a:pos x="77" y="60"/>
                </a:cxn>
                <a:cxn ang="0">
                  <a:pos x="80" y="57"/>
                </a:cxn>
                <a:cxn ang="0">
                  <a:pos x="79" y="50"/>
                </a:cxn>
                <a:cxn ang="0">
                  <a:pos x="84" y="49"/>
                </a:cxn>
                <a:cxn ang="0">
                  <a:pos x="82" y="42"/>
                </a:cxn>
                <a:cxn ang="0">
                  <a:pos x="80" y="37"/>
                </a:cxn>
                <a:cxn ang="0">
                  <a:pos x="80" y="28"/>
                </a:cxn>
                <a:cxn ang="0">
                  <a:pos x="78" y="26"/>
                </a:cxn>
                <a:cxn ang="0">
                  <a:pos x="76" y="20"/>
                </a:cxn>
                <a:cxn ang="0">
                  <a:pos x="76" y="16"/>
                </a:cxn>
                <a:cxn ang="0">
                  <a:pos x="72" y="11"/>
                </a:cxn>
                <a:cxn ang="0">
                  <a:pos x="67" y="2"/>
                </a:cxn>
                <a:cxn ang="0">
                  <a:pos x="59" y="8"/>
                </a:cxn>
                <a:cxn ang="0">
                  <a:pos x="52" y="7"/>
                </a:cxn>
                <a:cxn ang="0">
                  <a:pos x="45" y="8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4"/>
                </a:cxn>
                <a:cxn ang="0">
                  <a:pos x="24" y="3"/>
                </a:cxn>
                <a:cxn ang="0">
                  <a:pos x="16" y="0"/>
                </a:cxn>
                <a:cxn ang="0">
                  <a:pos x="14" y="5"/>
                </a:cxn>
                <a:cxn ang="0">
                  <a:pos x="15" y="10"/>
                </a:cxn>
                <a:cxn ang="0">
                  <a:pos x="11" y="12"/>
                </a:cxn>
                <a:cxn ang="0">
                  <a:pos x="1" y="17"/>
                </a:cxn>
                <a:cxn ang="0">
                  <a:pos x="0" y="18"/>
                </a:cxn>
                <a:cxn ang="0">
                  <a:pos x="8" y="28"/>
                </a:cxn>
                <a:cxn ang="0">
                  <a:pos x="21" y="42"/>
                </a:cxn>
                <a:cxn ang="0">
                  <a:pos x="29" y="34"/>
                </a:cxn>
              </a:cxnLst>
              <a:rect l="0" t="0" r="r" b="b"/>
              <a:pathLst>
                <a:path w="86" h="64">
                  <a:moveTo>
                    <a:pt x="29" y="34"/>
                  </a:moveTo>
                  <a:cubicBezTo>
                    <a:pt x="29" y="31"/>
                    <a:pt x="31" y="32"/>
                    <a:pt x="34" y="33"/>
                  </a:cubicBezTo>
                  <a:cubicBezTo>
                    <a:pt x="37" y="33"/>
                    <a:pt x="40" y="31"/>
                    <a:pt x="42" y="31"/>
                  </a:cubicBezTo>
                  <a:cubicBezTo>
                    <a:pt x="45" y="31"/>
                    <a:pt x="51" y="40"/>
                    <a:pt x="51" y="42"/>
                  </a:cubicBezTo>
                  <a:cubicBezTo>
                    <a:pt x="51" y="45"/>
                    <a:pt x="52" y="47"/>
                    <a:pt x="53" y="49"/>
                  </a:cubicBezTo>
                  <a:cubicBezTo>
                    <a:pt x="53" y="49"/>
                    <a:pt x="53" y="49"/>
                    <a:pt x="53" y="50"/>
                  </a:cubicBezTo>
                  <a:cubicBezTo>
                    <a:pt x="57" y="49"/>
                    <a:pt x="61" y="48"/>
                    <a:pt x="61" y="48"/>
                  </a:cubicBezTo>
                  <a:cubicBezTo>
                    <a:pt x="63" y="48"/>
                    <a:pt x="65" y="54"/>
                    <a:pt x="65" y="58"/>
                  </a:cubicBezTo>
                  <a:cubicBezTo>
                    <a:pt x="64" y="61"/>
                    <a:pt x="68" y="64"/>
                    <a:pt x="70" y="62"/>
                  </a:cubicBezTo>
                  <a:cubicBezTo>
                    <a:pt x="72" y="59"/>
                    <a:pt x="74" y="56"/>
                    <a:pt x="74" y="58"/>
                  </a:cubicBezTo>
                  <a:cubicBezTo>
                    <a:pt x="75" y="59"/>
                    <a:pt x="75" y="59"/>
                    <a:pt x="77" y="60"/>
                  </a:cubicBezTo>
                  <a:cubicBezTo>
                    <a:pt x="77" y="58"/>
                    <a:pt x="79" y="58"/>
                    <a:pt x="80" y="57"/>
                  </a:cubicBezTo>
                  <a:cubicBezTo>
                    <a:pt x="81" y="55"/>
                    <a:pt x="77" y="52"/>
                    <a:pt x="79" y="50"/>
                  </a:cubicBezTo>
                  <a:cubicBezTo>
                    <a:pt x="80" y="47"/>
                    <a:pt x="82" y="51"/>
                    <a:pt x="84" y="49"/>
                  </a:cubicBezTo>
                  <a:cubicBezTo>
                    <a:pt x="86" y="47"/>
                    <a:pt x="81" y="44"/>
                    <a:pt x="82" y="42"/>
                  </a:cubicBezTo>
                  <a:cubicBezTo>
                    <a:pt x="82" y="41"/>
                    <a:pt x="82" y="38"/>
                    <a:pt x="80" y="37"/>
                  </a:cubicBezTo>
                  <a:cubicBezTo>
                    <a:pt x="78" y="36"/>
                    <a:pt x="79" y="31"/>
                    <a:pt x="80" y="28"/>
                  </a:cubicBezTo>
                  <a:cubicBezTo>
                    <a:pt x="79" y="27"/>
                    <a:pt x="79" y="27"/>
                    <a:pt x="78" y="26"/>
                  </a:cubicBezTo>
                  <a:cubicBezTo>
                    <a:pt x="77" y="24"/>
                    <a:pt x="78" y="20"/>
                    <a:pt x="76" y="20"/>
                  </a:cubicBezTo>
                  <a:cubicBezTo>
                    <a:pt x="73" y="20"/>
                    <a:pt x="74" y="17"/>
                    <a:pt x="76" y="16"/>
                  </a:cubicBezTo>
                  <a:cubicBezTo>
                    <a:pt x="78" y="15"/>
                    <a:pt x="72" y="13"/>
                    <a:pt x="72" y="11"/>
                  </a:cubicBezTo>
                  <a:cubicBezTo>
                    <a:pt x="72" y="8"/>
                    <a:pt x="69" y="3"/>
                    <a:pt x="67" y="2"/>
                  </a:cubicBezTo>
                  <a:cubicBezTo>
                    <a:pt x="66" y="2"/>
                    <a:pt x="61" y="8"/>
                    <a:pt x="59" y="8"/>
                  </a:cubicBezTo>
                  <a:cubicBezTo>
                    <a:pt x="57" y="8"/>
                    <a:pt x="53" y="4"/>
                    <a:pt x="52" y="7"/>
                  </a:cubicBezTo>
                  <a:cubicBezTo>
                    <a:pt x="50" y="11"/>
                    <a:pt x="47" y="6"/>
                    <a:pt x="45" y="8"/>
                  </a:cubicBezTo>
                  <a:cubicBezTo>
                    <a:pt x="43" y="11"/>
                    <a:pt x="42" y="5"/>
                    <a:pt x="42" y="5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1" y="4"/>
                    <a:pt x="41" y="4"/>
                  </a:cubicBezTo>
                  <a:cubicBezTo>
                    <a:pt x="35" y="6"/>
                    <a:pt x="25" y="5"/>
                    <a:pt x="24" y="3"/>
                  </a:cubicBezTo>
                  <a:cubicBezTo>
                    <a:pt x="24" y="1"/>
                    <a:pt x="16" y="0"/>
                    <a:pt x="16" y="0"/>
                  </a:cubicBezTo>
                  <a:cubicBezTo>
                    <a:pt x="16" y="0"/>
                    <a:pt x="17" y="4"/>
                    <a:pt x="14" y="5"/>
                  </a:cubicBezTo>
                  <a:cubicBezTo>
                    <a:pt x="11" y="6"/>
                    <a:pt x="15" y="9"/>
                    <a:pt x="15" y="10"/>
                  </a:cubicBezTo>
                  <a:cubicBezTo>
                    <a:pt x="15" y="11"/>
                    <a:pt x="12" y="13"/>
                    <a:pt x="11" y="12"/>
                  </a:cubicBezTo>
                  <a:cubicBezTo>
                    <a:pt x="9" y="11"/>
                    <a:pt x="4" y="16"/>
                    <a:pt x="1" y="17"/>
                  </a:cubicBezTo>
                  <a:cubicBezTo>
                    <a:pt x="1" y="17"/>
                    <a:pt x="1" y="18"/>
                    <a:pt x="0" y="18"/>
                  </a:cubicBezTo>
                  <a:cubicBezTo>
                    <a:pt x="4" y="22"/>
                    <a:pt x="4" y="25"/>
                    <a:pt x="8" y="28"/>
                  </a:cubicBezTo>
                  <a:cubicBezTo>
                    <a:pt x="12" y="31"/>
                    <a:pt x="18" y="36"/>
                    <a:pt x="21" y="42"/>
                  </a:cubicBezTo>
                  <a:cubicBezTo>
                    <a:pt x="24" y="39"/>
                    <a:pt x="28" y="36"/>
                    <a:pt x="29" y="3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E69AD5C4-B74F-40B1-8C8E-71BF87BA2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753" y="4269855"/>
              <a:ext cx="107335" cy="103502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34" y="23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3" y="10"/>
                </a:cxn>
                <a:cxn ang="0">
                  <a:pos x="29" y="14"/>
                </a:cxn>
                <a:cxn ang="0">
                  <a:pos x="24" y="10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1" y="7"/>
                </a:cxn>
                <a:cxn ang="0">
                  <a:pos x="2" y="15"/>
                </a:cxn>
                <a:cxn ang="0">
                  <a:pos x="0" y="19"/>
                </a:cxn>
                <a:cxn ang="0">
                  <a:pos x="14" y="28"/>
                </a:cxn>
                <a:cxn ang="0">
                  <a:pos x="41" y="45"/>
                </a:cxn>
                <a:cxn ang="0">
                  <a:pos x="43" y="45"/>
                </a:cxn>
                <a:cxn ang="0">
                  <a:pos x="47" y="35"/>
                </a:cxn>
                <a:cxn ang="0">
                  <a:pos x="38" y="26"/>
                </a:cxn>
              </a:cxnLst>
              <a:rect l="0" t="0" r="r" b="b"/>
              <a:pathLst>
                <a:path w="47" h="45">
                  <a:moveTo>
                    <a:pt x="38" y="26"/>
                  </a:moveTo>
                  <a:cubicBezTo>
                    <a:pt x="34" y="24"/>
                    <a:pt x="33" y="24"/>
                    <a:pt x="34" y="23"/>
                  </a:cubicBezTo>
                  <a:cubicBezTo>
                    <a:pt x="36" y="22"/>
                    <a:pt x="36" y="19"/>
                    <a:pt x="35" y="15"/>
                  </a:cubicBezTo>
                  <a:cubicBezTo>
                    <a:pt x="35" y="13"/>
                    <a:pt x="35" y="13"/>
                    <a:pt x="36" y="12"/>
                  </a:cubicBezTo>
                  <a:cubicBezTo>
                    <a:pt x="34" y="11"/>
                    <a:pt x="34" y="11"/>
                    <a:pt x="33" y="10"/>
                  </a:cubicBezTo>
                  <a:cubicBezTo>
                    <a:pt x="33" y="8"/>
                    <a:pt x="31" y="11"/>
                    <a:pt x="29" y="14"/>
                  </a:cubicBezTo>
                  <a:cubicBezTo>
                    <a:pt x="27" y="16"/>
                    <a:pt x="23" y="13"/>
                    <a:pt x="24" y="10"/>
                  </a:cubicBezTo>
                  <a:cubicBezTo>
                    <a:pt x="24" y="6"/>
                    <a:pt x="22" y="0"/>
                    <a:pt x="20" y="0"/>
                  </a:cubicBezTo>
                  <a:cubicBezTo>
                    <a:pt x="20" y="0"/>
                    <a:pt x="16" y="1"/>
                    <a:pt x="12" y="2"/>
                  </a:cubicBezTo>
                  <a:cubicBezTo>
                    <a:pt x="13" y="3"/>
                    <a:pt x="12" y="5"/>
                    <a:pt x="11" y="7"/>
                  </a:cubicBezTo>
                  <a:cubicBezTo>
                    <a:pt x="11" y="10"/>
                    <a:pt x="5" y="13"/>
                    <a:pt x="2" y="15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4" y="22"/>
                    <a:pt x="10" y="25"/>
                    <a:pt x="14" y="28"/>
                  </a:cubicBezTo>
                  <a:cubicBezTo>
                    <a:pt x="22" y="35"/>
                    <a:pt x="35" y="43"/>
                    <a:pt x="41" y="45"/>
                  </a:cubicBezTo>
                  <a:cubicBezTo>
                    <a:pt x="41" y="45"/>
                    <a:pt x="42" y="45"/>
                    <a:pt x="43" y="45"/>
                  </a:cubicBezTo>
                  <a:cubicBezTo>
                    <a:pt x="45" y="39"/>
                    <a:pt x="46" y="38"/>
                    <a:pt x="47" y="35"/>
                  </a:cubicBezTo>
                  <a:cubicBezTo>
                    <a:pt x="47" y="31"/>
                    <a:pt x="41" y="29"/>
                    <a:pt x="38" y="2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0F395DC-3E60-404F-B2DA-D1EE1C73E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4752" y="4231521"/>
              <a:ext cx="76668" cy="82419"/>
            </a:xfrm>
            <a:custGeom>
              <a:avLst/>
              <a:gdLst/>
              <a:ahLst/>
              <a:cxnLst>
                <a:cxn ang="0">
                  <a:pos x="31" y="24"/>
                </a:cxn>
                <a:cxn ang="0">
                  <a:pos x="32" y="18"/>
                </a:cxn>
                <a:cxn ang="0">
                  <a:pos x="30" y="11"/>
                </a:cxn>
                <a:cxn ang="0">
                  <a:pos x="21" y="0"/>
                </a:cxn>
                <a:cxn ang="0">
                  <a:pos x="13" y="2"/>
                </a:cxn>
                <a:cxn ang="0">
                  <a:pos x="8" y="3"/>
                </a:cxn>
                <a:cxn ang="0">
                  <a:pos x="0" y="11"/>
                </a:cxn>
                <a:cxn ang="0">
                  <a:pos x="2" y="15"/>
                </a:cxn>
                <a:cxn ang="0">
                  <a:pos x="11" y="30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31" y="24"/>
                </a:cxn>
              </a:cxnLst>
              <a:rect l="0" t="0" r="r" b="b"/>
              <a:pathLst>
                <a:path w="33" h="36">
                  <a:moveTo>
                    <a:pt x="31" y="24"/>
                  </a:moveTo>
                  <a:cubicBezTo>
                    <a:pt x="32" y="22"/>
                    <a:pt x="33" y="20"/>
                    <a:pt x="32" y="18"/>
                  </a:cubicBezTo>
                  <a:cubicBezTo>
                    <a:pt x="31" y="16"/>
                    <a:pt x="30" y="14"/>
                    <a:pt x="30" y="11"/>
                  </a:cubicBezTo>
                  <a:cubicBezTo>
                    <a:pt x="30" y="9"/>
                    <a:pt x="24" y="0"/>
                    <a:pt x="21" y="0"/>
                  </a:cubicBezTo>
                  <a:cubicBezTo>
                    <a:pt x="19" y="0"/>
                    <a:pt x="16" y="2"/>
                    <a:pt x="13" y="2"/>
                  </a:cubicBezTo>
                  <a:cubicBezTo>
                    <a:pt x="10" y="1"/>
                    <a:pt x="8" y="0"/>
                    <a:pt x="8" y="3"/>
                  </a:cubicBezTo>
                  <a:cubicBezTo>
                    <a:pt x="7" y="5"/>
                    <a:pt x="3" y="8"/>
                    <a:pt x="0" y="11"/>
                  </a:cubicBezTo>
                  <a:cubicBezTo>
                    <a:pt x="1" y="12"/>
                    <a:pt x="1" y="14"/>
                    <a:pt x="2" y="15"/>
                  </a:cubicBezTo>
                  <a:cubicBezTo>
                    <a:pt x="4" y="25"/>
                    <a:pt x="7" y="26"/>
                    <a:pt x="11" y="30"/>
                  </a:cubicBezTo>
                  <a:cubicBezTo>
                    <a:pt x="12" y="31"/>
                    <a:pt x="16" y="33"/>
                    <a:pt x="20" y="36"/>
                  </a:cubicBezTo>
                  <a:cubicBezTo>
                    <a:pt x="20" y="34"/>
                    <a:pt x="21" y="32"/>
                    <a:pt x="22" y="32"/>
                  </a:cubicBezTo>
                  <a:cubicBezTo>
                    <a:pt x="25" y="30"/>
                    <a:pt x="31" y="27"/>
                    <a:pt x="31" y="2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9D66072-5389-479D-A06A-A3BE6DAAC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999" y="3748512"/>
              <a:ext cx="216588" cy="178254"/>
            </a:xfrm>
            <a:custGeom>
              <a:avLst/>
              <a:gdLst/>
              <a:ahLst/>
              <a:cxnLst>
                <a:cxn ang="0">
                  <a:pos x="44" y="59"/>
                </a:cxn>
                <a:cxn ang="0">
                  <a:pos x="56" y="51"/>
                </a:cxn>
                <a:cxn ang="0">
                  <a:pos x="56" y="20"/>
                </a:cxn>
                <a:cxn ang="0">
                  <a:pos x="94" y="20"/>
                </a:cxn>
                <a:cxn ang="0">
                  <a:pos x="94" y="4"/>
                </a:cxn>
                <a:cxn ang="0">
                  <a:pos x="86" y="0"/>
                </a:cxn>
                <a:cxn ang="0">
                  <a:pos x="44" y="0"/>
                </a:cxn>
                <a:cxn ang="0">
                  <a:pos x="38" y="10"/>
                </a:cxn>
                <a:cxn ang="0">
                  <a:pos x="23" y="31"/>
                </a:cxn>
                <a:cxn ang="0">
                  <a:pos x="3" y="66"/>
                </a:cxn>
                <a:cxn ang="0">
                  <a:pos x="0" y="77"/>
                </a:cxn>
                <a:cxn ang="0">
                  <a:pos x="44" y="77"/>
                </a:cxn>
                <a:cxn ang="0">
                  <a:pos x="44" y="59"/>
                </a:cxn>
              </a:cxnLst>
              <a:rect l="0" t="0" r="r" b="b"/>
              <a:pathLst>
                <a:path w="94" h="77">
                  <a:moveTo>
                    <a:pt x="44" y="59"/>
                  </a:moveTo>
                  <a:cubicBezTo>
                    <a:pt x="44" y="56"/>
                    <a:pt x="56" y="53"/>
                    <a:pt x="56" y="51"/>
                  </a:cubicBezTo>
                  <a:cubicBezTo>
                    <a:pt x="56" y="48"/>
                    <a:pt x="56" y="20"/>
                    <a:pt x="56" y="20"/>
                  </a:cubicBezTo>
                  <a:cubicBezTo>
                    <a:pt x="56" y="20"/>
                    <a:pt x="93" y="21"/>
                    <a:pt x="94" y="20"/>
                  </a:cubicBezTo>
                  <a:cubicBezTo>
                    <a:pt x="94" y="20"/>
                    <a:pt x="94" y="12"/>
                    <a:pt x="94" y="4"/>
                  </a:cubicBezTo>
                  <a:cubicBezTo>
                    <a:pt x="92" y="2"/>
                    <a:pt x="94" y="0"/>
                    <a:pt x="86" y="0"/>
                  </a:cubicBezTo>
                  <a:cubicBezTo>
                    <a:pt x="79" y="0"/>
                    <a:pt x="58" y="0"/>
                    <a:pt x="44" y="0"/>
                  </a:cubicBezTo>
                  <a:cubicBezTo>
                    <a:pt x="41" y="3"/>
                    <a:pt x="39" y="7"/>
                    <a:pt x="38" y="10"/>
                  </a:cubicBezTo>
                  <a:cubicBezTo>
                    <a:pt x="36" y="16"/>
                    <a:pt x="23" y="23"/>
                    <a:pt x="23" y="31"/>
                  </a:cubicBezTo>
                  <a:cubicBezTo>
                    <a:pt x="22" y="38"/>
                    <a:pt x="11" y="50"/>
                    <a:pt x="3" y="66"/>
                  </a:cubicBezTo>
                  <a:cubicBezTo>
                    <a:pt x="1" y="70"/>
                    <a:pt x="0" y="74"/>
                    <a:pt x="0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62"/>
                    <a:pt x="44" y="5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AEA83BF6-44BA-479E-8257-D4E81A08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084" y="3758094"/>
              <a:ext cx="316257" cy="346924"/>
            </a:xfrm>
            <a:custGeom>
              <a:avLst/>
              <a:gdLst/>
              <a:ahLst/>
              <a:cxnLst>
                <a:cxn ang="0">
                  <a:pos x="11" y="130"/>
                </a:cxn>
                <a:cxn ang="0">
                  <a:pos x="21" y="130"/>
                </a:cxn>
                <a:cxn ang="0">
                  <a:pos x="30" y="129"/>
                </a:cxn>
                <a:cxn ang="0">
                  <a:pos x="36" y="135"/>
                </a:cxn>
                <a:cxn ang="0">
                  <a:pos x="40" y="135"/>
                </a:cxn>
                <a:cxn ang="0">
                  <a:pos x="48" y="145"/>
                </a:cxn>
                <a:cxn ang="0">
                  <a:pos x="53" y="150"/>
                </a:cxn>
                <a:cxn ang="0">
                  <a:pos x="59" y="147"/>
                </a:cxn>
                <a:cxn ang="0">
                  <a:pos x="66" y="144"/>
                </a:cxn>
                <a:cxn ang="0">
                  <a:pos x="72" y="143"/>
                </a:cxn>
                <a:cxn ang="0">
                  <a:pos x="80" y="144"/>
                </a:cxn>
                <a:cxn ang="0">
                  <a:pos x="87" y="141"/>
                </a:cxn>
                <a:cxn ang="0">
                  <a:pos x="131" y="141"/>
                </a:cxn>
                <a:cxn ang="0">
                  <a:pos x="132" y="131"/>
                </a:cxn>
                <a:cxn ang="0">
                  <a:pos x="129" y="128"/>
                </a:cxn>
                <a:cxn ang="0">
                  <a:pos x="118" y="28"/>
                </a:cxn>
                <a:cxn ang="0">
                  <a:pos x="137" y="28"/>
                </a:cxn>
                <a:cxn ang="0">
                  <a:pos x="97" y="2"/>
                </a:cxn>
                <a:cxn ang="0">
                  <a:pos x="95" y="0"/>
                </a:cxn>
                <a:cxn ang="0">
                  <a:pos x="95" y="16"/>
                </a:cxn>
                <a:cxn ang="0">
                  <a:pos x="57" y="16"/>
                </a:cxn>
                <a:cxn ang="0">
                  <a:pos x="57" y="47"/>
                </a:cxn>
                <a:cxn ang="0">
                  <a:pos x="45" y="55"/>
                </a:cxn>
                <a:cxn ang="0">
                  <a:pos x="45" y="73"/>
                </a:cxn>
                <a:cxn ang="0">
                  <a:pos x="1" y="73"/>
                </a:cxn>
                <a:cxn ang="0">
                  <a:pos x="7" y="85"/>
                </a:cxn>
                <a:cxn ang="0">
                  <a:pos x="9" y="104"/>
                </a:cxn>
                <a:cxn ang="0">
                  <a:pos x="6" y="126"/>
                </a:cxn>
                <a:cxn ang="0">
                  <a:pos x="4" y="135"/>
                </a:cxn>
                <a:cxn ang="0">
                  <a:pos x="4" y="135"/>
                </a:cxn>
                <a:cxn ang="0">
                  <a:pos x="11" y="130"/>
                </a:cxn>
              </a:cxnLst>
              <a:rect l="0" t="0" r="r" b="b"/>
              <a:pathLst>
                <a:path w="137" h="150">
                  <a:moveTo>
                    <a:pt x="11" y="130"/>
                  </a:moveTo>
                  <a:cubicBezTo>
                    <a:pt x="15" y="131"/>
                    <a:pt x="21" y="130"/>
                    <a:pt x="21" y="130"/>
                  </a:cubicBezTo>
                  <a:cubicBezTo>
                    <a:pt x="21" y="130"/>
                    <a:pt x="27" y="127"/>
                    <a:pt x="30" y="129"/>
                  </a:cubicBezTo>
                  <a:cubicBezTo>
                    <a:pt x="33" y="131"/>
                    <a:pt x="36" y="135"/>
                    <a:pt x="36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5"/>
                    <a:pt x="43" y="143"/>
                    <a:pt x="48" y="145"/>
                  </a:cubicBezTo>
                  <a:cubicBezTo>
                    <a:pt x="51" y="146"/>
                    <a:pt x="52" y="148"/>
                    <a:pt x="53" y="150"/>
                  </a:cubicBezTo>
                  <a:cubicBezTo>
                    <a:pt x="57" y="150"/>
                    <a:pt x="59" y="149"/>
                    <a:pt x="59" y="147"/>
                  </a:cubicBezTo>
                  <a:cubicBezTo>
                    <a:pt x="59" y="144"/>
                    <a:pt x="61" y="139"/>
                    <a:pt x="66" y="144"/>
                  </a:cubicBezTo>
                  <a:cubicBezTo>
                    <a:pt x="71" y="149"/>
                    <a:pt x="71" y="145"/>
                    <a:pt x="72" y="143"/>
                  </a:cubicBezTo>
                  <a:cubicBezTo>
                    <a:pt x="73" y="141"/>
                    <a:pt x="76" y="144"/>
                    <a:pt x="80" y="144"/>
                  </a:cubicBezTo>
                  <a:cubicBezTo>
                    <a:pt x="83" y="144"/>
                    <a:pt x="87" y="141"/>
                    <a:pt x="87" y="141"/>
                  </a:cubicBezTo>
                  <a:cubicBezTo>
                    <a:pt x="87" y="141"/>
                    <a:pt x="129" y="142"/>
                    <a:pt x="131" y="141"/>
                  </a:cubicBezTo>
                  <a:cubicBezTo>
                    <a:pt x="133" y="140"/>
                    <a:pt x="132" y="131"/>
                    <a:pt x="132" y="131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17" y="15"/>
                    <a:pt x="99" y="3"/>
                    <a:pt x="97" y="2"/>
                  </a:cubicBezTo>
                  <a:cubicBezTo>
                    <a:pt x="96" y="2"/>
                    <a:pt x="95" y="1"/>
                    <a:pt x="95" y="0"/>
                  </a:cubicBezTo>
                  <a:cubicBezTo>
                    <a:pt x="95" y="8"/>
                    <a:pt x="95" y="16"/>
                    <a:pt x="95" y="16"/>
                  </a:cubicBezTo>
                  <a:cubicBezTo>
                    <a:pt x="94" y="17"/>
                    <a:pt x="57" y="16"/>
                    <a:pt x="57" y="16"/>
                  </a:cubicBezTo>
                  <a:cubicBezTo>
                    <a:pt x="57" y="16"/>
                    <a:pt x="57" y="44"/>
                    <a:pt x="57" y="47"/>
                  </a:cubicBezTo>
                  <a:cubicBezTo>
                    <a:pt x="57" y="49"/>
                    <a:pt x="45" y="52"/>
                    <a:pt x="45" y="55"/>
                  </a:cubicBezTo>
                  <a:cubicBezTo>
                    <a:pt x="45" y="58"/>
                    <a:pt x="45" y="73"/>
                    <a:pt x="45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80"/>
                    <a:pt x="4" y="82"/>
                    <a:pt x="7" y="85"/>
                  </a:cubicBezTo>
                  <a:cubicBezTo>
                    <a:pt x="10" y="89"/>
                    <a:pt x="4" y="96"/>
                    <a:pt x="9" y="104"/>
                  </a:cubicBezTo>
                  <a:cubicBezTo>
                    <a:pt x="15" y="111"/>
                    <a:pt x="8" y="122"/>
                    <a:pt x="6" y="126"/>
                  </a:cubicBezTo>
                  <a:cubicBezTo>
                    <a:pt x="4" y="128"/>
                    <a:pt x="4" y="132"/>
                    <a:pt x="4" y="135"/>
                  </a:cubicBezTo>
                  <a:cubicBezTo>
                    <a:pt x="4" y="135"/>
                    <a:pt x="4" y="135"/>
                    <a:pt x="4" y="135"/>
                  </a:cubicBezTo>
                  <a:cubicBezTo>
                    <a:pt x="8" y="135"/>
                    <a:pt x="7" y="129"/>
                    <a:pt x="11" y="1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D1C417B4-77BD-4DEE-A608-8EA745BAD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7753" y="3823262"/>
              <a:ext cx="435093" cy="408259"/>
            </a:xfrm>
            <a:custGeom>
              <a:avLst/>
              <a:gdLst/>
              <a:ahLst/>
              <a:cxnLst>
                <a:cxn ang="0">
                  <a:pos x="179" y="73"/>
                </a:cxn>
                <a:cxn ang="0">
                  <a:pos x="173" y="61"/>
                </a:cxn>
                <a:cxn ang="0">
                  <a:pos x="161" y="57"/>
                </a:cxn>
                <a:cxn ang="0">
                  <a:pos x="153" y="47"/>
                </a:cxn>
                <a:cxn ang="0">
                  <a:pos x="84" y="0"/>
                </a:cxn>
                <a:cxn ang="0">
                  <a:pos x="65" y="0"/>
                </a:cxn>
                <a:cxn ang="0">
                  <a:pos x="76" y="100"/>
                </a:cxn>
                <a:cxn ang="0">
                  <a:pos x="79" y="103"/>
                </a:cxn>
                <a:cxn ang="0">
                  <a:pos x="78" y="113"/>
                </a:cxn>
                <a:cxn ang="0">
                  <a:pos x="34" y="113"/>
                </a:cxn>
                <a:cxn ang="0">
                  <a:pos x="27" y="116"/>
                </a:cxn>
                <a:cxn ang="0">
                  <a:pos x="19" y="115"/>
                </a:cxn>
                <a:cxn ang="0">
                  <a:pos x="13" y="116"/>
                </a:cxn>
                <a:cxn ang="0">
                  <a:pos x="6" y="119"/>
                </a:cxn>
                <a:cxn ang="0">
                  <a:pos x="0" y="122"/>
                </a:cxn>
                <a:cxn ang="0">
                  <a:pos x="1" y="125"/>
                </a:cxn>
                <a:cxn ang="0">
                  <a:pos x="3" y="128"/>
                </a:cxn>
                <a:cxn ang="0">
                  <a:pos x="5" y="135"/>
                </a:cxn>
                <a:cxn ang="0">
                  <a:pos x="11" y="142"/>
                </a:cxn>
                <a:cxn ang="0">
                  <a:pos x="11" y="151"/>
                </a:cxn>
                <a:cxn ang="0">
                  <a:pos x="14" y="154"/>
                </a:cxn>
                <a:cxn ang="0">
                  <a:pos x="21" y="153"/>
                </a:cxn>
                <a:cxn ang="0">
                  <a:pos x="28" y="154"/>
                </a:cxn>
                <a:cxn ang="0">
                  <a:pos x="36" y="148"/>
                </a:cxn>
                <a:cxn ang="0">
                  <a:pos x="41" y="157"/>
                </a:cxn>
                <a:cxn ang="0">
                  <a:pos x="45" y="162"/>
                </a:cxn>
                <a:cxn ang="0">
                  <a:pos x="45" y="166"/>
                </a:cxn>
                <a:cxn ang="0">
                  <a:pos x="47" y="172"/>
                </a:cxn>
                <a:cxn ang="0">
                  <a:pos x="53" y="173"/>
                </a:cxn>
                <a:cxn ang="0">
                  <a:pos x="58" y="175"/>
                </a:cxn>
                <a:cxn ang="0">
                  <a:pos x="65" y="172"/>
                </a:cxn>
                <a:cxn ang="0">
                  <a:pos x="70" y="171"/>
                </a:cxn>
                <a:cxn ang="0">
                  <a:pos x="74" y="172"/>
                </a:cxn>
                <a:cxn ang="0">
                  <a:pos x="78" y="172"/>
                </a:cxn>
                <a:cxn ang="0">
                  <a:pos x="81" y="163"/>
                </a:cxn>
                <a:cxn ang="0">
                  <a:pos x="80" y="156"/>
                </a:cxn>
                <a:cxn ang="0">
                  <a:pos x="89" y="152"/>
                </a:cxn>
                <a:cxn ang="0">
                  <a:pos x="93" y="145"/>
                </a:cxn>
                <a:cxn ang="0">
                  <a:pos x="96" y="136"/>
                </a:cxn>
                <a:cxn ang="0">
                  <a:pos x="103" y="137"/>
                </a:cxn>
                <a:cxn ang="0">
                  <a:pos x="108" y="131"/>
                </a:cxn>
                <a:cxn ang="0">
                  <a:pos x="114" y="129"/>
                </a:cxn>
                <a:cxn ang="0">
                  <a:pos x="118" y="126"/>
                </a:cxn>
                <a:cxn ang="0">
                  <a:pos x="128" y="122"/>
                </a:cxn>
                <a:cxn ang="0">
                  <a:pos x="136" y="119"/>
                </a:cxn>
                <a:cxn ang="0">
                  <a:pos x="150" y="119"/>
                </a:cxn>
                <a:cxn ang="0">
                  <a:pos x="159" y="116"/>
                </a:cxn>
                <a:cxn ang="0">
                  <a:pos x="177" y="115"/>
                </a:cxn>
                <a:cxn ang="0">
                  <a:pos x="184" y="110"/>
                </a:cxn>
                <a:cxn ang="0">
                  <a:pos x="188" y="101"/>
                </a:cxn>
                <a:cxn ang="0">
                  <a:pos x="188" y="71"/>
                </a:cxn>
                <a:cxn ang="0">
                  <a:pos x="179" y="73"/>
                </a:cxn>
              </a:cxnLst>
              <a:rect l="0" t="0" r="r" b="b"/>
              <a:pathLst>
                <a:path w="189" h="177">
                  <a:moveTo>
                    <a:pt x="179" y="73"/>
                  </a:moveTo>
                  <a:cubicBezTo>
                    <a:pt x="179" y="73"/>
                    <a:pt x="179" y="65"/>
                    <a:pt x="173" y="61"/>
                  </a:cubicBezTo>
                  <a:cubicBezTo>
                    <a:pt x="168" y="58"/>
                    <a:pt x="161" y="57"/>
                    <a:pt x="161" y="57"/>
                  </a:cubicBezTo>
                  <a:cubicBezTo>
                    <a:pt x="161" y="57"/>
                    <a:pt x="157" y="50"/>
                    <a:pt x="153" y="47"/>
                  </a:cubicBezTo>
                  <a:cubicBezTo>
                    <a:pt x="152" y="45"/>
                    <a:pt x="114" y="20"/>
                    <a:pt x="8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0" y="112"/>
                    <a:pt x="78" y="113"/>
                  </a:cubicBezTo>
                  <a:cubicBezTo>
                    <a:pt x="76" y="114"/>
                    <a:pt x="34" y="113"/>
                    <a:pt x="34" y="113"/>
                  </a:cubicBezTo>
                  <a:cubicBezTo>
                    <a:pt x="34" y="113"/>
                    <a:pt x="30" y="116"/>
                    <a:pt x="27" y="116"/>
                  </a:cubicBezTo>
                  <a:cubicBezTo>
                    <a:pt x="23" y="116"/>
                    <a:pt x="20" y="113"/>
                    <a:pt x="19" y="115"/>
                  </a:cubicBezTo>
                  <a:cubicBezTo>
                    <a:pt x="18" y="117"/>
                    <a:pt x="18" y="121"/>
                    <a:pt x="13" y="116"/>
                  </a:cubicBezTo>
                  <a:cubicBezTo>
                    <a:pt x="8" y="111"/>
                    <a:pt x="6" y="116"/>
                    <a:pt x="6" y="119"/>
                  </a:cubicBezTo>
                  <a:cubicBezTo>
                    <a:pt x="6" y="121"/>
                    <a:pt x="4" y="122"/>
                    <a:pt x="0" y="122"/>
                  </a:cubicBezTo>
                  <a:cubicBezTo>
                    <a:pt x="1" y="124"/>
                    <a:pt x="1" y="125"/>
                    <a:pt x="1" y="125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33"/>
                    <a:pt x="5" y="135"/>
                  </a:cubicBezTo>
                  <a:cubicBezTo>
                    <a:pt x="7" y="137"/>
                    <a:pt x="11" y="141"/>
                    <a:pt x="11" y="142"/>
                  </a:cubicBezTo>
                  <a:cubicBezTo>
                    <a:pt x="11" y="144"/>
                    <a:pt x="11" y="151"/>
                    <a:pt x="11" y="151"/>
                  </a:cubicBezTo>
                  <a:cubicBezTo>
                    <a:pt x="11" y="151"/>
                    <a:pt x="12" y="157"/>
                    <a:pt x="14" y="154"/>
                  </a:cubicBezTo>
                  <a:cubicBezTo>
                    <a:pt x="16" y="152"/>
                    <a:pt x="19" y="157"/>
                    <a:pt x="21" y="153"/>
                  </a:cubicBezTo>
                  <a:cubicBezTo>
                    <a:pt x="22" y="150"/>
                    <a:pt x="26" y="154"/>
                    <a:pt x="28" y="154"/>
                  </a:cubicBezTo>
                  <a:cubicBezTo>
                    <a:pt x="30" y="154"/>
                    <a:pt x="35" y="148"/>
                    <a:pt x="36" y="148"/>
                  </a:cubicBezTo>
                  <a:cubicBezTo>
                    <a:pt x="38" y="149"/>
                    <a:pt x="41" y="154"/>
                    <a:pt x="41" y="157"/>
                  </a:cubicBezTo>
                  <a:cubicBezTo>
                    <a:pt x="41" y="159"/>
                    <a:pt x="47" y="161"/>
                    <a:pt x="45" y="162"/>
                  </a:cubicBezTo>
                  <a:cubicBezTo>
                    <a:pt x="43" y="163"/>
                    <a:pt x="42" y="166"/>
                    <a:pt x="45" y="166"/>
                  </a:cubicBezTo>
                  <a:cubicBezTo>
                    <a:pt x="47" y="166"/>
                    <a:pt x="46" y="170"/>
                    <a:pt x="47" y="172"/>
                  </a:cubicBezTo>
                  <a:cubicBezTo>
                    <a:pt x="49" y="174"/>
                    <a:pt x="51" y="176"/>
                    <a:pt x="53" y="173"/>
                  </a:cubicBezTo>
                  <a:cubicBezTo>
                    <a:pt x="54" y="170"/>
                    <a:pt x="57" y="173"/>
                    <a:pt x="58" y="175"/>
                  </a:cubicBezTo>
                  <a:cubicBezTo>
                    <a:pt x="60" y="177"/>
                    <a:pt x="64" y="174"/>
                    <a:pt x="65" y="172"/>
                  </a:cubicBezTo>
                  <a:cubicBezTo>
                    <a:pt x="65" y="169"/>
                    <a:pt x="71" y="168"/>
                    <a:pt x="70" y="171"/>
                  </a:cubicBezTo>
                  <a:cubicBezTo>
                    <a:pt x="70" y="174"/>
                    <a:pt x="71" y="175"/>
                    <a:pt x="74" y="172"/>
                  </a:cubicBezTo>
                  <a:cubicBezTo>
                    <a:pt x="75" y="171"/>
                    <a:pt x="76" y="171"/>
                    <a:pt x="78" y="172"/>
                  </a:cubicBezTo>
                  <a:cubicBezTo>
                    <a:pt x="79" y="168"/>
                    <a:pt x="80" y="164"/>
                    <a:pt x="81" y="163"/>
                  </a:cubicBezTo>
                  <a:cubicBezTo>
                    <a:pt x="82" y="161"/>
                    <a:pt x="78" y="156"/>
                    <a:pt x="80" y="156"/>
                  </a:cubicBezTo>
                  <a:cubicBezTo>
                    <a:pt x="82" y="155"/>
                    <a:pt x="87" y="156"/>
                    <a:pt x="89" y="152"/>
                  </a:cubicBezTo>
                  <a:cubicBezTo>
                    <a:pt x="91" y="147"/>
                    <a:pt x="93" y="145"/>
                    <a:pt x="93" y="145"/>
                  </a:cubicBezTo>
                  <a:cubicBezTo>
                    <a:pt x="93" y="145"/>
                    <a:pt x="93" y="135"/>
                    <a:pt x="96" y="136"/>
                  </a:cubicBezTo>
                  <a:cubicBezTo>
                    <a:pt x="99" y="138"/>
                    <a:pt x="103" y="141"/>
                    <a:pt x="103" y="137"/>
                  </a:cubicBezTo>
                  <a:cubicBezTo>
                    <a:pt x="104" y="133"/>
                    <a:pt x="107" y="135"/>
                    <a:pt x="108" y="131"/>
                  </a:cubicBezTo>
                  <a:cubicBezTo>
                    <a:pt x="109" y="128"/>
                    <a:pt x="111" y="128"/>
                    <a:pt x="114" y="129"/>
                  </a:cubicBezTo>
                  <a:cubicBezTo>
                    <a:pt x="116" y="129"/>
                    <a:pt x="118" y="128"/>
                    <a:pt x="118" y="126"/>
                  </a:cubicBezTo>
                  <a:cubicBezTo>
                    <a:pt x="118" y="124"/>
                    <a:pt x="123" y="125"/>
                    <a:pt x="128" y="122"/>
                  </a:cubicBezTo>
                  <a:cubicBezTo>
                    <a:pt x="132" y="119"/>
                    <a:pt x="134" y="117"/>
                    <a:pt x="136" y="119"/>
                  </a:cubicBezTo>
                  <a:cubicBezTo>
                    <a:pt x="138" y="120"/>
                    <a:pt x="149" y="120"/>
                    <a:pt x="150" y="119"/>
                  </a:cubicBezTo>
                  <a:cubicBezTo>
                    <a:pt x="152" y="119"/>
                    <a:pt x="155" y="116"/>
                    <a:pt x="159" y="116"/>
                  </a:cubicBezTo>
                  <a:cubicBezTo>
                    <a:pt x="163" y="117"/>
                    <a:pt x="173" y="115"/>
                    <a:pt x="177" y="115"/>
                  </a:cubicBezTo>
                  <a:cubicBezTo>
                    <a:pt x="181" y="115"/>
                    <a:pt x="183" y="111"/>
                    <a:pt x="184" y="110"/>
                  </a:cubicBezTo>
                  <a:cubicBezTo>
                    <a:pt x="185" y="108"/>
                    <a:pt x="186" y="102"/>
                    <a:pt x="188" y="101"/>
                  </a:cubicBezTo>
                  <a:cubicBezTo>
                    <a:pt x="189" y="100"/>
                    <a:pt x="189" y="79"/>
                    <a:pt x="188" y="71"/>
                  </a:cubicBezTo>
                  <a:cubicBezTo>
                    <a:pt x="184" y="72"/>
                    <a:pt x="179" y="73"/>
                    <a:pt x="179" y="7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93A7E3BB-270C-4ABF-A243-60241D657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7924" y="4093518"/>
              <a:ext cx="212755" cy="151420"/>
            </a:xfrm>
            <a:custGeom>
              <a:avLst/>
              <a:gdLst/>
              <a:ahLst/>
              <a:cxnLst>
                <a:cxn ang="0">
                  <a:pos x="92" y="37"/>
                </a:cxn>
                <a:cxn ang="0">
                  <a:pos x="87" y="35"/>
                </a:cxn>
                <a:cxn ang="0">
                  <a:pos x="86" y="29"/>
                </a:cxn>
                <a:cxn ang="0">
                  <a:pos x="81" y="30"/>
                </a:cxn>
                <a:cxn ang="0">
                  <a:pos x="76" y="26"/>
                </a:cxn>
                <a:cxn ang="0">
                  <a:pos x="74" y="21"/>
                </a:cxn>
                <a:cxn ang="0">
                  <a:pos x="69" y="15"/>
                </a:cxn>
                <a:cxn ang="0">
                  <a:pos x="65" y="9"/>
                </a:cxn>
                <a:cxn ang="0">
                  <a:pos x="65" y="3"/>
                </a:cxn>
                <a:cxn ang="0">
                  <a:pos x="58" y="2"/>
                </a:cxn>
                <a:cxn ang="0">
                  <a:pos x="50" y="5"/>
                </a:cxn>
                <a:cxn ang="0">
                  <a:pos x="40" y="9"/>
                </a:cxn>
                <a:cxn ang="0">
                  <a:pos x="36" y="12"/>
                </a:cxn>
                <a:cxn ang="0">
                  <a:pos x="30" y="14"/>
                </a:cxn>
                <a:cxn ang="0">
                  <a:pos x="25" y="20"/>
                </a:cxn>
                <a:cxn ang="0">
                  <a:pos x="18" y="19"/>
                </a:cxn>
                <a:cxn ang="0">
                  <a:pos x="15" y="28"/>
                </a:cxn>
                <a:cxn ang="0">
                  <a:pos x="11" y="35"/>
                </a:cxn>
                <a:cxn ang="0">
                  <a:pos x="2" y="39"/>
                </a:cxn>
                <a:cxn ang="0">
                  <a:pos x="3" y="46"/>
                </a:cxn>
                <a:cxn ang="0">
                  <a:pos x="0" y="55"/>
                </a:cxn>
                <a:cxn ang="0">
                  <a:pos x="5" y="58"/>
                </a:cxn>
                <a:cxn ang="0">
                  <a:pos x="15" y="63"/>
                </a:cxn>
                <a:cxn ang="0">
                  <a:pos x="28" y="61"/>
                </a:cxn>
                <a:cxn ang="0">
                  <a:pos x="32" y="60"/>
                </a:cxn>
                <a:cxn ang="0">
                  <a:pos x="30" y="49"/>
                </a:cxn>
                <a:cxn ang="0">
                  <a:pos x="58" y="50"/>
                </a:cxn>
                <a:cxn ang="0">
                  <a:pos x="63" y="47"/>
                </a:cxn>
                <a:cxn ang="0">
                  <a:pos x="73" y="48"/>
                </a:cxn>
                <a:cxn ang="0">
                  <a:pos x="79" y="44"/>
                </a:cxn>
                <a:cxn ang="0">
                  <a:pos x="89" y="42"/>
                </a:cxn>
                <a:cxn ang="0">
                  <a:pos x="92" y="37"/>
                </a:cxn>
                <a:cxn ang="0">
                  <a:pos x="92" y="37"/>
                </a:cxn>
              </a:cxnLst>
              <a:rect l="0" t="0" r="r" b="b"/>
              <a:pathLst>
                <a:path w="92" h="66">
                  <a:moveTo>
                    <a:pt x="92" y="37"/>
                  </a:moveTo>
                  <a:cubicBezTo>
                    <a:pt x="90" y="35"/>
                    <a:pt x="88" y="35"/>
                    <a:pt x="87" y="35"/>
                  </a:cubicBezTo>
                  <a:cubicBezTo>
                    <a:pt x="86" y="35"/>
                    <a:pt x="87" y="30"/>
                    <a:pt x="86" y="29"/>
                  </a:cubicBezTo>
                  <a:cubicBezTo>
                    <a:pt x="86" y="28"/>
                    <a:pt x="83" y="30"/>
                    <a:pt x="81" y="30"/>
                  </a:cubicBezTo>
                  <a:cubicBezTo>
                    <a:pt x="79" y="29"/>
                    <a:pt x="78" y="26"/>
                    <a:pt x="76" y="26"/>
                  </a:cubicBezTo>
                  <a:cubicBezTo>
                    <a:pt x="74" y="26"/>
                    <a:pt x="74" y="24"/>
                    <a:pt x="74" y="21"/>
                  </a:cubicBezTo>
                  <a:cubicBezTo>
                    <a:pt x="74" y="19"/>
                    <a:pt x="71" y="17"/>
                    <a:pt x="69" y="15"/>
                  </a:cubicBezTo>
                  <a:cubicBezTo>
                    <a:pt x="67" y="14"/>
                    <a:pt x="66" y="10"/>
                    <a:pt x="65" y="9"/>
                  </a:cubicBezTo>
                  <a:cubicBezTo>
                    <a:pt x="64" y="8"/>
                    <a:pt x="65" y="5"/>
                    <a:pt x="65" y="3"/>
                  </a:cubicBezTo>
                  <a:cubicBezTo>
                    <a:pt x="62" y="3"/>
                    <a:pt x="59" y="2"/>
                    <a:pt x="58" y="2"/>
                  </a:cubicBezTo>
                  <a:cubicBezTo>
                    <a:pt x="56" y="0"/>
                    <a:pt x="54" y="2"/>
                    <a:pt x="50" y="5"/>
                  </a:cubicBezTo>
                  <a:cubicBezTo>
                    <a:pt x="45" y="8"/>
                    <a:pt x="40" y="7"/>
                    <a:pt x="40" y="9"/>
                  </a:cubicBezTo>
                  <a:cubicBezTo>
                    <a:pt x="40" y="11"/>
                    <a:pt x="38" y="12"/>
                    <a:pt x="36" y="12"/>
                  </a:cubicBezTo>
                  <a:cubicBezTo>
                    <a:pt x="33" y="11"/>
                    <a:pt x="31" y="11"/>
                    <a:pt x="30" y="14"/>
                  </a:cubicBezTo>
                  <a:cubicBezTo>
                    <a:pt x="29" y="18"/>
                    <a:pt x="26" y="16"/>
                    <a:pt x="25" y="20"/>
                  </a:cubicBezTo>
                  <a:cubicBezTo>
                    <a:pt x="25" y="24"/>
                    <a:pt x="21" y="21"/>
                    <a:pt x="18" y="19"/>
                  </a:cubicBezTo>
                  <a:cubicBezTo>
                    <a:pt x="15" y="18"/>
                    <a:pt x="15" y="28"/>
                    <a:pt x="15" y="28"/>
                  </a:cubicBezTo>
                  <a:cubicBezTo>
                    <a:pt x="15" y="28"/>
                    <a:pt x="13" y="30"/>
                    <a:pt x="11" y="35"/>
                  </a:cubicBezTo>
                  <a:cubicBezTo>
                    <a:pt x="9" y="39"/>
                    <a:pt x="4" y="38"/>
                    <a:pt x="2" y="39"/>
                  </a:cubicBezTo>
                  <a:cubicBezTo>
                    <a:pt x="0" y="39"/>
                    <a:pt x="4" y="44"/>
                    <a:pt x="3" y="46"/>
                  </a:cubicBezTo>
                  <a:cubicBezTo>
                    <a:pt x="2" y="47"/>
                    <a:pt x="1" y="51"/>
                    <a:pt x="0" y="55"/>
                  </a:cubicBezTo>
                  <a:cubicBezTo>
                    <a:pt x="2" y="55"/>
                    <a:pt x="4" y="57"/>
                    <a:pt x="5" y="58"/>
                  </a:cubicBezTo>
                  <a:cubicBezTo>
                    <a:pt x="6" y="60"/>
                    <a:pt x="12" y="66"/>
                    <a:pt x="15" y="63"/>
                  </a:cubicBezTo>
                  <a:cubicBezTo>
                    <a:pt x="18" y="60"/>
                    <a:pt x="26" y="59"/>
                    <a:pt x="28" y="61"/>
                  </a:cubicBezTo>
                  <a:cubicBezTo>
                    <a:pt x="30" y="63"/>
                    <a:pt x="32" y="62"/>
                    <a:pt x="32" y="60"/>
                  </a:cubicBezTo>
                  <a:cubicBezTo>
                    <a:pt x="32" y="58"/>
                    <a:pt x="29" y="51"/>
                    <a:pt x="30" y="49"/>
                  </a:cubicBezTo>
                  <a:cubicBezTo>
                    <a:pt x="31" y="47"/>
                    <a:pt x="57" y="48"/>
                    <a:pt x="58" y="50"/>
                  </a:cubicBezTo>
                  <a:cubicBezTo>
                    <a:pt x="59" y="51"/>
                    <a:pt x="59" y="46"/>
                    <a:pt x="63" y="47"/>
                  </a:cubicBezTo>
                  <a:cubicBezTo>
                    <a:pt x="66" y="47"/>
                    <a:pt x="71" y="49"/>
                    <a:pt x="73" y="48"/>
                  </a:cubicBezTo>
                  <a:cubicBezTo>
                    <a:pt x="75" y="47"/>
                    <a:pt x="77" y="44"/>
                    <a:pt x="79" y="44"/>
                  </a:cubicBezTo>
                  <a:cubicBezTo>
                    <a:pt x="81" y="44"/>
                    <a:pt x="87" y="43"/>
                    <a:pt x="89" y="42"/>
                  </a:cubicBezTo>
                  <a:cubicBezTo>
                    <a:pt x="90" y="40"/>
                    <a:pt x="92" y="40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78E6BFD0-F721-47CA-ADBA-2C871249E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5509" y="3867347"/>
              <a:ext cx="406342" cy="316257"/>
            </a:xfrm>
            <a:custGeom>
              <a:avLst/>
              <a:gdLst/>
              <a:ahLst/>
              <a:cxnLst>
                <a:cxn ang="0">
                  <a:pos x="168" y="20"/>
                </a:cxn>
                <a:cxn ang="0">
                  <a:pos x="167" y="5"/>
                </a:cxn>
                <a:cxn ang="0">
                  <a:pos x="158" y="10"/>
                </a:cxn>
                <a:cxn ang="0">
                  <a:pos x="151" y="3"/>
                </a:cxn>
                <a:cxn ang="0">
                  <a:pos x="134" y="0"/>
                </a:cxn>
                <a:cxn ang="0">
                  <a:pos x="86" y="30"/>
                </a:cxn>
                <a:cxn ang="0">
                  <a:pos x="65" y="46"/>
                </a:cxn>
                <a:cxn ang="0">
                  <a:pos x="48" y="52"/>
                </a:cxn>
                <a:cxn ang="0">
                  <a:pos x="46" y="52"/>
                </a:cxn>
                <a:cxn ang="0">
                  <a:pos x="46" y="82"/>
                </a:cxn>
                <a:cxn ang="0">
                  <a:pos x="42" y="91"/>
                </a:cxn>
                <a:cxn ang="0">
                  <a:pos x="35" y="96"/>
                </a:cxn>
                <a:cxn ang="0">
                  <a:pos x="17" y="97"/>
                </a:cxn>
                <a:cxn ang="0">
                  <a:pos x="8" y="100"/>
                </a:cxn>
                <a:cxn ang="0">
                  <a:pos x="1" y="101"/>
                </a:cxn>
                <a:cxn ang="0">
                  <a:pos x="1" y="107"/>
                </a:cxn>
                <a:cxn ang="0">
                  <a:pos x="5" y="113"/>
                </a:cxn>
                <a:cxn ang="0">
                  <a:pos x="10" y="119"/>
                </a:cxn>
                <a:cxn ang="0">
                  <a:pos x="12" y="124"/>
                </a:cxn>
                <a:cxn ang="0">
                  <a:pos x="17" y="128"/>
                </a:cxn>
                <a:cxn ang="0">
                  <a:pos x="22" y="127"/>
                </a:cxn>
                <a:cxn ang="0">
                  <a:pos x="23" y="133"/>
                </a:cxn>
                <a:cxn ang="0">
                  <a:pos x="28" y="135"/>
                </a:cxn>
                <a:cxn ang="0">
                  <a:pos x="32" y="130"/>
                </a:cxn>
                <a:cxn ang="0">
                  <a:pos x="35" y="135"/>
                </a:cxn>
                <a:cxn ang="0">
                  <a:pos x="40" y="133"/>
                </a:cxn>
                <a:cxn ang="0">
                  <a:pos x="45" y="125"/>
                </a:cxn>
                <a:cxn ang="0">
                  <a:pos x="48" y="116"/>
                </a:cxn>
                <a:cxn ang="0">
                  <a:pos x="58" y="116"/>
                </a:cxn>
                <a:cxn ang="0">
                  <a:pos x="65" y="114"/>
                </a:cxn>
                <a:cxn ang="0">
                  <a:pos x="74" y="117"/>
                </a:cxn>
                <a:cxn ang="0">
                  <a:pos x="80" y="123"/>
                </a:cxn>
                <a:cxn ang="0">
                  <a:pos x="89" y="120"/>
                </a:cxn>
                <a:cxn ang="0">
                  <a:pos x="98" y="125"/>
                </a:cxn>
                <a:cxn ang="0">
                  <a:pos x="109" y="125"/>
                </a:cxn>
                <a:cxn ang="0">
                  <a:pos x="117" y="119"/>
                </a:cxn>
                <a:cxn ang="0">
                  <a:pos x="132" y="120"/>
                </a:cxn>
                <a:cxn ang="0">
                  <a:pos x="141" y="122"/>
                </a:cxn>
                <a:cxn ang="0">
                  <a:pos x="149" y="115"/>
                </a:cxn>
                <a:cxn ang="0">
                  <a:pos x="151" y="114"/>
                </a:cxn>
                <a:cxn ang="0">
                  <a:pos x="151" y="111"/>
                </a:cxn>
                <a:cxn ang="0">
                  <a:pos x="153" y="101"/>
                </a:cxn>
                <a:cxn ang="0">
                  <a:pos x="171" y="79"/>
                </a:cxn>
                <a:cxn ang="0">
                  <a:pos x="172" y="51"/>
                </a:cxn>
                <a:cxn ang="0">
                  <a:pos x="174" y="39"/>
                </a:cxn>
                <a:cxn ang="0">
                  <a:pos x="172" y="30"/>
                </a:cxn>
                <a:cxn ang="0">
                  <a:pos x="168" y="20"/>
                </a:cxn>
              </a:cxnLst>
              <a:rect l="0" t="0" r="r" b="b"/>
              <a:pathLst>
                <a:path w="176" h="137">
                  <a:moveTo>
                    <a:pt x="168" y="20"/>
                  </a:moveTo>
                  <a:cubicBezTo>
                    <a:pt x="168" y="18"/>
                    <a:pt x="167" y="11"/>
                    <a:pt x="167" y="5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56" y="6"/>
                    <a:pt x="151" y="3"/>
                  </a:cubicBezTo>
                  <a:cubicBezTo>
                    <a:pt x="146" y="0"/>
                    <a:pt x="134" y="0"/>
                    <a:pt x="134" y="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6"/>
                    <a:pt x="52" y="51"/>
                    <a:pt x="48" y="52"/>
                  </a:cubicBezTo>
                  <a:cubicBezTo>
                    <a:pt x="47" y="52"/>
                    <a:pt x="47" y="52"/>
                    <a:pt x="46" y="52"/>
                  </a:cubicBezTo>
                  <a:cubicBezTo>
                    <a:pt x="47" y="60"/>
                    <a:pt x="47" y="81"/>
                    <a:pt x="46" y="82"/>
                  </a:cubicBezTo>
                  <a:cubicBezTo>
                    <a:pt x="44" y="83"/>
                    <a:pt x="43" y="89"/>
                    <a:pt x="42" y="91"/>
                  </a:cubicBezTo>
                  <a:cubicBezTo>
                    <a:pt x="41" y="92"/>
                    <a:pt x="39" y="96"/>
                    <a:pt x="35" y="96"/>
                  </a:cubicBezTo>
                  <a:cubicBezTo>
                    <a:pt x="31" y="96"/>
                    <a:pt x="21" y="98"/>
                    <a:pt x="17" y="97"/>
                  </a:cubicBezTo>
                  <a:cubicBezTo>
                    <a:pt x="13" y="97"/>
                    <a:pt x="10" y="100"/>
                    <a:pt x="8" y="100"/>
                  </a:cubicBezTo>
                  <a:cubicBezTo>
                    <a:pt x="8" y="101"/>
                    <a:pt x="4" y="101"/>
                    <a:pt x="1" y="101"/>
                  </a:cubicBezTo>
                  <a:cubicBezTo>
                    <a:pt x="1" y="103"/>
                    <a:pt x="0" y="106"/>
                    <a:pt x="1" y="107"/>
                  </a:cubicBezTo>
                  <a:cubicBezTo>
                    <a:pt x="2" y="108"/>
                    <a:pt x="3" y="112"/>
                    <a:pt x="5" y="113"/>
                  </a:cubicBezTo>
                  <a:cubicBezTo>
                    <a:pt x="7" y="115"/>
                    <a:pt x="10" y="117"/>
                    <a:pt x="10" y="119"/>
                  </a:cubicBezTo>
                  <a:cubicBezTo>
                    <a:pt x="10" y="122"/>
                    <a:pt x="10" y="124"/>
                    <a:pt x="12" y="124"/>
                  </a:cubicBezTo>
                  <a:cubicBezTo>
                    <a:pt x="14" y="124"/>
                    <a:pt x="15" y="127"/>
                    <a:pt x="17" y="128"/>
                  </a:cubicBezTo>
                  <a:cubicBezTo>
                    <a:pt x="19" y="128"/>
                    <a:pt x="22" y="126"/>
                    <a:pt x="22" y="127"/>
                  </a:cubicBezTo>
                  <a:cubicBezTo>
                    <a:pt x="23" y="128"/>
                    <a:pt x="22" y="133"/>
                    <a:pt x="23" y="133"/>
                  </a:cubicBezTo>
                  <a:cubicBezTo>
                    <a:pt x="24" y="133"/>
                    <a:pt x="26" y="133"/>
                    <a:pt x="28" y="135"/>
                  </a:cubicBezTo>
                  <a:cubicBezTo>
                    <a:pt x="27" y="132"/>
                    <a:pt x="28" y="129"/>
                    <a:pt x="32" y="130"/>
                  </a:cubicBezTo>
                  <a:cubicBezTo>
                    <a:pt x="35" y="131"/>
                    <a:pt x="32" y="134"/>
                    <a:pt x="35" y="135"/>
                  </a:cubicBezTo>
                  <a:cubicBezTo>
                    <a:pt x="38" y="137"/>
                    <a:pt x="40" y="136"/>
                    <a:pt x="40" y="133"/>
                  </a:cubicBezTo>
                  <a:cubicBezTo>
                    <a:pt x="40" y="131"/>
                    <a:pt x="44" y="126"/>
                    <a:pt x="45" y="125"/>
                  </a:cubicBezTo>
                  <a:cubicBezTo>
                    <a:pt x="46" y="124"/>
                    <a:pt x="46" y="118"/>
                    <a:pt x="48" y="116"/>
                  </a:cubicBezTo>
                  <a:cubicBezTo>
                    <a:pt x="50" y="115"/>
                    <a:pt x="56" y="116"/>
                    <a:pt x="58" y="116"/>
                  </a:cubicBezTo>
                  <a:cubicBezTo>
                    <a:pt x="60" y="117"/>
                    <a:pt x="62" y="112"/>
                    <a:pt x="65" y="114"/>
                  </a:cubicBezTo>
                  <a:cubicBezTo>
                    <a:pt x="67" y="116"/>
                    <a:pt x="72" y="114"/>
                    <a:pt x="74" y="117"/>
                  </a:cubicBezTo>
                  <a:cubicBezTo>
                    <a:pt x="76" y="119"/>
                    <a:pt x="77" y="125"/>
                    <a:pt x="80" y="123"/>
                  </a:cubicBezTo>
                  <a:cubicBezTo>
                    <a:pt x="83" y="121"/>
                    <a:pt x="87" y="120"/>
                    <a:pt x="89" y="120"/>
                  </a:cubicBezTo>
                  <a:cubicBezTo>
                    <a:pt x="91" y="120"/>
                    <a:pt x="96" y="124"/>
                    <a:pt x="98" y="125"/>
                  </a:cubicBezTo>
                  <a:cubicBezTo>
                    <a:pt x="100" y="125"/>
                    <a:pt x="107" y="126"/>
                    <a:pt x="109" y="125"/>
                  </a:cubicBezTo>
                  <a:cubicBezTo>
                    <a:pt x="111" y="123"/>
                    <a:pt x="114" y="119"/>
                    <a:pt x="117" y="119"/>
                  </a:cubicBezTo>
                  <a:cubicBezTo>
                    <a:pt x="120" y="120"/>
                    <a:pt x="130" y="119"/>
                    <a:pt x="132" y="120"/>
                  </a:cubicBezTo>
                  <a:cubicBezTo>
                    <a:pt x="134" y="121"/>
                    <a:pt x="138" y="123"/>
                    <a:pt x="141" y="122"/>
                  </a:cubicBezTo>
                  <a:cubicBezTo>
                    <a:pt x="144" y="121"/>
                    <a:pt x="147" y="115"/>
                    <a:pt x="149" y="115"/>
                  </a:cubicBezTo>
                  <a:cubicBezTo>
                    <a:pt x="150" y="114"/>
                    <a:pt x="150" y="114"/>
                    <a:pt x="151" y="114"/>
                  </a:cubicBezTo>
                  <a:cubicBezTo>
                    <a:pt x="151" y="113"/>
                    <a:pt x="151" y="112"/>
                    <a:pt x="151" y="111"/>
                  </a:cubicBezTo>
                  <a:cubicBezTo>
                    <a:pt x="151" y="105"/>
                    <a:pt x="152" y="107"/>
                    <a:pt x="153" y="101"/>
                  </a:cubicBezTo>
                  <a:cubicBezTo>
                    <a:pt x="154" y="95"/>
                    <a:pt x="170" y="80"/>
                    <a:pt x="171" y="79"/>
                  </a:cubicBezTo>
                  <a:cubicBezTo>
                    <a:pt x="172" y="78"/>
                    <a:pt x="172" y="54"/>
                    <a:pt x="172" y="51"/>
                  </a:cubicBezTo>
                  <a:cubicBezTo>
                    <a:pt x="172" y="47"/>
                    <a:pt x="173" y="43"/>
                    <a:pt x="174" y="39"/>
                  </a:cubicBezTo>
                  <a:cubicBezTo>
                    <a:pt x="176" y="34"/>
                    <a:pt x="172" y="34"/>
                    <a:pt x="172" y="30"/>
                  </a:cubicBezTo>
                  <a:cubicBezTo>
                    <a:pt x="173" y="26"/>
                    <a:pt x="168" y="22"/>
                    <a:pt x="168" y="2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C8E31CBB-04B1-43AA-B5FD-E23ECD691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350" y="3867347"/>
              <a:ext cx="260673" cy="431259"/>
            </a:xfrm>
            <a:custGeom>
              <a:avLst/>
              <a:gdLst/>
              <a:ahLst/>
              <a:cxnLst>
                <a:cxn ang="0">
                  <a:pos x="112" y="46"/>
                </a:cxn>
                <a:cxn ang="0">
                  <a:pos x="26" y="0"/>
                </a:cxn>
                <a:cxn ang="0">
                  <a:pos x="16" y="5"/>
                </a:cxn>
                <a:cxn ang="0">
                  <a:pos x="17" y="20"/>
                </a:cxn>
                <a:cxn ang="0">
                  <a:pos x="21" y="30"/>
                </a:cxn>
                <a:cxn ang="0">
                  <a:pos x="23" y="39"/>
                </a:cxn>
                <a:cxn ang="0">
                  <a:pos x="21" y="51"/>
                </a:cxn>
                <a:cxn ang="0">
                  <a:pos x="20" y="79"/>
                </a:cxn>
                <a:cxn ang="0">
                  <a:pos x="2" y="101"/>
                </a:cxn>
                <a:cxn ang="0">
                  <a:pos x="0" y="111"/>
                </a:cxn>
                <a:cxn ang="0">
                  <a:pos x="0" y="114"/>
                </a:cxn>
                <a:cxn ang="0">
                  <a:pos x="2" y="117"/>
                </a:cxn>
                <a:cxn ang="0">
                  <a:pos x="7" y="122"/>
                </a:cxn>
                <a:cxn ang="0">
                  <a:pos x="14" y="132"/>
                </a:cxn>
                <a:cxn ang="0">
                  <a:pos x="15" y="142"/>
                </a:cxn>
                <a:cxn ang="0">
                  <a:pos x="20" y="156"/>
                </a:cxn>
                <a:cxn ang="0">
                  <a:pos x="15" y="158"/>
                </a:cxn>
                <a:cxn ang="0">
                  <a:pos x="6" y="159"/>
                </a:cxn>
                <a:cxn ang="0">
                  <a:pos x="8" y="167"/>
                </a:cxn>
                <a:cxn ang="0">
                  <a:pos x="18" y="177"/>
                </a:cxn>
                <a:cxn ang="0">
                  <a:pos x="22" y="186"/>
                </a:cxn>
                <a:cxn ang="0">
                  <a:pos x="28" y="184"/>
                </a:cxn>
                <a:cxn ang="0">
                  <a:pos x="36" y="184"/>
                </a:cxn>
                <a:cxn ang="0">
                  <a:pos x="48" y="180"/>
                </a:cxn>
                <a:cxn ang="0">
                  <a:pos x="58" y="175"/>
                </a:cxn>
                <a:cxn ang="0">
                  <a:pos x="59" y="169"/>
                </a:cxn>
                <a:cxn ang="0">
                  <a:pos x="75" y="165"/>
                </a:cxn>
                <a:cxn ang="0">
                  <a:pos x="86" y="154"/>
                </a:cxn>
                <a:cxn ang="0">
                  <a:pos x="88" y="149"/>
                </a:cxn>
                <a:cxn ang="0">
                  <a:pos x="97" y="145"/>
                </a:cxn>
                <a:cxn ang="0">
                  <a:pos x="99" y="145"/>
                </a:cxn>
                <a:cxn ang="0">
                  <a:pos x="99" y="145"/>
                </a:cxn>
                <a:cxn ang="0">
                  <a:pos x="100" y="140"/>
                </a:cxn>
                <a:cxn ang="0">
                  <a:pos x="95" y="133"/>
                </a:cxn>
                <a:cxn ang="0">
                  <a:pos x="93" y="125"/>
                </a:cxn>
                <a:cxn ang="0">
                  <a:pos x="91" y="118"/>
                </a:cxn>
                <a:cxn ang="0">
                  <a:pos x="92" y="110"/>
                </a:cxn>
                <a:cxn ang="0">
                  <a:pos x="97" y="102"/>
                </a:cxn>
                <a:cxn ang="0">
                  <a:pos x="101" y="95"/>
                </a:cxn>
                <a:cxn ang="0">
                  <a:pos x="111" y="89"/>
                </a:cxn>
                <a:cxn ang="0">
                  <a:pos x="112" y="77"/>
                </a:cxn>
                <a:cxn ang="0">
                  <a:pos x="112" y="46"/>
                </a:cxn>
              </a:cxnLst>
              <a:rect l="0" t="0" r="r" b="b"/>
              <a:pathLst>
                <a:path w="113" h="187">
                  <a:moveTo>
                    <a:pt x="112" y="46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7" y="18"/>
                    <a:pt x="17" y="20"/>
                  </a:cubicBezTo>
                  <a:cubicBezTo>
                    <a:pt x="17" y="22"/>
                    <a:pt x="22" y="26"/>
                    <a:pt x="21" y="30"/>
                  </a:cubicBezTo>
                  <a:cubicBezTo>
                    <a:pt x="21" y="34"/>
                    <a:pt x="25" y="34"/>
                    <a:pt x="23" y="39"/>
                  </a:cubicBezTo>
                  <a:cubicBezTo>
                    <a:pt x="22" y="43"/>
                    <a:pt x="21" y="47"/>
                    <a:pt x="21" y="51"/>
                  </a:cubicBezTo>
                  <a:cubicBezTo>
                    <a:pt x="21" y="54"/>
                    <a:pt x="21" y="78"/>
                    <a:pt x="20" y="79"/>
                  </a:cubicBezTo>
                  <a:cubicBezTo>
                    <a:pt x="19" y="80"/>
                    <a:pt x="3" y="95"/>
                    <a:pt x="2" y="101"/>
                  </a:cubicBezTo>
                  <a:cubicBezTo>
                    <a:pt x="1" y="107"/>
                    <a:pt x="0" y="105"/>
                    <a:pt x="0" y="111"/>
                  </a:cubicBezTo>
                  <a:cubicBezTo>
                    <a:pt x="0" y="112"/>
                    <a:pt x="0" y="113"/>
                    <a:pt x="0" y="114"/>
                  </a:cubicBezTo>
                  <a:cubicBezTo>
                    <a:pt x="0" y="115"/>
                    <a:pt x="1" y="116"/>
                    <a:pt x="2" y="117"/>
                  </a:cubicBezTo>
                  <a:cubicBezTo>
                    <a:pt x="4" y="119"/>
                    <a:pt x="4" y="122"/>
                    <a:pt x="7" y="122"/>
                  </a:cubicBezTo>
                  <a:cubicBezTo>
                    <a:pt x="10" y="122"/>
                    <a:pt x="14" y="129"/>
                    <a:pt x="14" y="132"/>
                  </a:cubicBezTo>
                  <a:cubicBezTo>
                    <a:pt x="14" y="135"/>
                    <a:pt x="16" y="137"/>
                    <a:pt x="15" y="142"/>
                  </a:cubicBezTo>
                  <a:cubicBezTo>
                    <a:pt x="15" y="148"/>
                    <a:pt x="18" y="155"/>
                    <a:pt x="20" y="156"/>
                  </a:cubicBezTo>
                  <a:cubicBezTo>
                    <a:pt x="22" y="157"/>
                    <a:pt x="19" y="158"/>
                    <a:pt x="15" y="158"/>
                  </a:cubicBezTo>
                  <a:cubicBezTo>
                    <a:pt x="11" y="158"/>
                    <a:pt x="6" y="158"/>
                    <a:pt x="6" y="159"/>
                  </a:cubicBezTo>
                  <a:cubicBezTo>
                    <a:pt x="6" y="161"/>
                    <a:pt x="4" y="163"/>
                    <a:pt x="8" y="167"/>
                  </a:cubicBezTo>
                  <a:cubicBezTo>
                    <a:pt x="13" y="171"/>
                    <a:pt x="16" y="173"/>
                    <a:pt x="18" y="177"/>
                  </a:cubicBezTo>
                  <a:cubicBezTo>
                    <a:pt x="19" y="181"/>
                    <a:pt x="21" y="185"/>
                    <a:pt x="22" y="186"/>
                  </a:cubicBezTo>
                  <a:cubicBezTo>
                    <a:pt x="23" y="187"/>
                    <a:pt x="26" y="187"/>
                    <a:pt x="28" y="184"/>
                  </a:cubicBezTo>
                  <a:cubicBezTo>
                    <a:pt x="31" y="180"/>
                    <a:pt x="33" y="187"/>
                    <a:pt x="36" y="184"/>
                  </a:cubicBezTo>
                  <a:cubicBezTo>
                    <a:pt x="38" y="181"/>
                    <a:pt x="46" y="181"/>
                    <a:pt x="48" y="180"/>
                  </a:cubicBezTo>
                  <a:cubicBezTo>
                    <a:pt x="50" y="179"/>
                    <a:pt x="56" y="176"/>
                    <a:pt x="58" y="175"/>
                  </a:cubicBezTo>
                  <a:cubicBezTo>
                    <a:pt x="60" y="173"/>
                    <a:pt x="56" y="170"/>
                    <a:pt x="59" y="169"/>
                  </a:cubicBezTo>
                  <a:cubicBezTo>
                    <a:pt x="62" y="167"/>
                    <a:pt x="71" y="170"/>
                    <a:pt x="75" y="165"/>
                  </a:cubicBezTo>
                  <a:cubicBezTo>
                    <a:pt x="78" y="161"/>
                    <a:pt x="84" y="156"/>
                    <a:pt x="86" y="154"/>
                  </a:cubicBezTo>
                  <a:cubicBezTo>
                    <a:pt x="87" y="152"/>
                    <a:pt x="86" y="151"/>
                    <a:pt x="88" y="149"/>
                  </a:cubicBezTo>
                  <a:cubicBezTo>
                    <a:pt x="90" y="146"/>
                    <a:pt x="95" y="144"/>
                    <a:pt x="97" y="145"/>
                  </a:cubicBezTo>
                  <a:cubicBezTo>
                    <a:pt x="98" y="145"/>
                    <a:pt x="99" y="145"/>
                    <a:pt x="99" y="145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00" y="140"/>
                    <a:pt x="95" y="137"/>
                    <a:pt x="95" y="133"/>
                  </a:cubicBezTo>
                  <a:cubicBezTo>
                    <a:pt x="95" y="129"/>
                    <a:pt x="96" y="125"/>
                    <a:pt x="93" y="125"/>
                  </a:cubicBezTo>
                  <a:cubicBezTo>
                    <a:pt x="89" y="125"/>
                    <a:pt x="89" y="121"/>
                    <a:pt x="91" y="118"/>
                  </a:cubicBezTo>
                  <a:cubicBezTo>
                    <a:pt x="94" y="116"/>
                    <a:pt x="87" y="110"/>
                    <a:pt x="92" y="110"/>
                  </a:cubicBezTo>
                  <a:cubicBezTo>
                    <a:pt x="97" y="110"/>
                    <a:pt x="93" y="102"/>
                    <a:pt x="97" y="102"/>
                  </a:cubicBezTo>
                  <a:cubicBezTo>
                    <a:pt x="100" y="101"/>
                    <a:pt x="101" y="98"/>
                    <a:pt x="101" y="95"/>
                  </a:cubicBezTo>
                  <a:cubicBezTo>
                    <a:pt x="101" y="91"/>
                    <a:pt x="109" y="89"/>
                    <a:pt x="111" y="89"/>
                  </a:cubicBezTo>
                  <a:cubicBezTo>
                    <a:pt x="113" y="88"/>
                    <a:pt x="112" y="77"/>
                    <a:pt x="112" y="77"/>
                  </a:cubicBezTo>
                  <a:lnTo>
                    <a:pt x="112" y="46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CED9BA1-5FF8-4F83-8240-31D9A22C7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439" y="3627758"/>
              <a:ext cx="285590" cy="283672"/>
            </a:xfrm>
            <a:custGeom>
              <a:avLst/>
              <a:gdLst/>
              <a:ahLst/>
              <a:cxnLst>
                <a:cxn ang="0">
                  <a:pos x="115" y="27"/>
                </a:cxn>
                <a:cxn ang="0">
                  <a:pos x="107" y="7"/>
                </a:cxn>
                <a:cxn ang="0">
                  <a:pos x="106" y="9"/>
                </a:cxn>
                <a:cxn ang="0">
                  <a:pos x="94" y="8"/>
                </a:cxn>
                <a:cxn ang="0">
                  <a:pos x="80" y="5"/>
                </a:cxn>
                <a:cxn ang="0">
                  <a:pos x="56" y="9"/>
                </a:cxn>
                <a:cxn ang="0">
                  <a:pos x="44" y="10"/>
                </a:cxn>
                <a:cxn ang="0">
                  <a:pos x="23" y="4"/>
                </a:cxn>
                <a:cxn ang="0">
                  <a:pos x="6" y="0"/>
                </a:cxn>
                <a:cxn ang="0">
                  <a:pos x="5" y="3"/>
                </a:cxn>
                <a:cxn ang="0">
                  <a:pos x="4" y="17"/>
                </a:cxn>
                <a:cxn ang="0">
                  <a:pos x="4" y="33"/>
                </a:cxn>
                <a:cxn ang="0">
                  <a:pos x="4" y="120"/>
                </a:cxn>
                <a:cxn ang="0">
                  <a:pos x="72" y="120"/>
                </a:cxn>
                <a:cxn ang="0">
                  <a:pos x="76" y="118"/>
                </a:cxn>
                <a:cxn ang="0">
                  <a:pos x="82" y="120"/>
                </a:cxn>
                <a:cxn ang="0">
                  <a:pos x="96" y="120"/>
                </a:cxn>
                <a:cxn ang="0">
                  <a:pos x="102" y="123"/>
                </a:cxn>
                <a:cxn ang="0">
                  <a:pos x="109" y="118"/>
                </a:cxn>
                <a:cxn ang="0">
                  <a:pos x="116" y="110"/>
                </a:cxn>
                <a:cxn ang="0">
                  <a:pos x="122" y="106"/>
                </a:cxn>
                <a:cxn ang="0">
                  <a:pos x="123" y="105"/>
                </a:cxn>
                <a:cxn ang="0">
                  <a:pos x="123" y="101"/>
                </a:cxn>
                <a:cxn ang="0">
                  <a:pos x="118" y="88"/>
                </a:cxn>
                <a:cxn ang="0">
                  <a:pos x="106" y="65"/>
                </a:cxn>
                <a:cxn ang="0">
                  <a:pos x="100" y="54"/>
                </a:cxn>
                <a:cxn ang="0">
                  <a:pos x="93" y="41"/>
                </a:cxn>
                <a:cxn ang="0">
                  <a:pos x="87" y="20"/>
                </a:cxn>
                <a:cxn ang="0">
                  <a:pos x="95" y="35"/>
                </a:cxn>
                <a:cxn ang="0">
                  <a:pos x="106" y="50"/>
                </a:cxn>
                <a:cxn ang="0">
                  <a:pos x="113" y="34"/>
                </a:cxn>
                <a:cxn ang="0">
                  <a:pos x="113" y="34"/>
                </a:cxn>
                <a:cxn ang="0">
                  <a:pos x="114" y="31"/>
                </a:cxn>
                <a:cxn ang="0">
                  <a:pos x="115" y="27"/>
                </a:cxn>
              </a:cxnLst>
              <a:rect l="0" t="0" r="r" b="b"/>
              <a:pathLst>
                <a:path w="124" h="123">
                  <a:moveTo>
                    <a:pt x="115" y="2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6" y="8"/>
                    <a:pt x="106" y="9"/>
                  </a:cubicBezTo>
                  <a:cubicBezTo>
                    <a:pt x="105" y="10"/>
                    <a:pt x="99" y="7"/>
                    <a:pt x="94" y="8"/>
                  </a:cubicBezTo>
                  <a:cubicBezTo>
                    <a:pt x="89" y="9"/>
                    <a:pt x="85" y="7"/>
                    <a:pt x="80" y="5"/>
                  </a:cubicBezTo>
                  <a:cubicBezTo>
                    <a:pt x="75" y="2"/>
                    <a:pt x="59" y="6"/>
                    <a:pt x="56" y="9"/>
                  </a:cubicBezTo>
                  <a:cubicBezTo>
                    <a:pt x="54" y="12"/>
                    <a:pt x="49" y="12"/>
                    <a:pt x="44" y="10"/>
                  </a:cubicBezTo>
                  <a:cubicBezTo>
                    <a:pt x="39" y="8"/>
                    <a:pt x="32" y="5"/>
                    <a:pt x="23" y="4"/>
                  </a:cubicBezTo>
                  <a:cubicBezTo>
                    <a:pt x="14" y="3"/>
                    <a:pt x="8" y="2"/>
                    <a:pt x="6" y="0"/>
                  </a:cubicBezTo>
                  <a:cubicBezTo>
                    <a:pt x="6" y="1"/>
                    <a:pt x="5" y="2"/>
                    <a:pt x="5" y="3"/>
                  </a:cubicBezTo>
                  <a:cubicBezTo>
                    <a:pt x="2" y="10"/>
                    <a:pt x="7" y="12"/>
                    <a:pt x="4" y="17"/>
                  </a:cubicBezTo>
                  <a:cubicBezTo>
                    <a:pt x="0" y="21"/>
                    <a:pt x="4" y="26"/>
                    <a:pt x="4" y="33"/>
                  </a:cubicBezTo>
                  <a:cubicBezTo>
                    <a:pt x="4" y="39"/>
                    <a:pt x="4" y="89"/>
                    <a:pt x="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20"/>
                    <a:pt x="74" y="119"/>
                    <a:pt x="76" y="118"/>
                  </a:cubicBezTo>
                  <a:cubicBezTo>
                    <a:pt x="78" y="116"/>
                    <a:pt x="82" y="120"/>
                    <a:pt x="8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9" y="123"/>
                    <a:pt x="102" y="123"/>
                  </a:cubicBezTo>
                  <a:cubicBezTo>
                    <a:pt x="106" y="123"/>
                    <a:pt x="104" y="118"/>
                    <a:pt x="109" y="118"/>
                  </a:cubicBezTo>
                  <a:cubicBezTo>
                    <a:pt x="114" y="118"/>
                    <a:pt x="113" y="110"/>
                    <a:pt x="116" y="110"/>
                  </a:cubicBezTo>
                  <a:cubicBezTo>
                    <a:pt x="120" y="110"/>
                    <a:pt x="119" y="110"/>
                    <a:pt x="122" y="106"/>
                  </a:cubicBezTo>
                  <a:cubicBezTo>
                    <a:pt x="122" y="105"/>
                    <a:pt x="123" y="105"/>
                    <a:pt x="123" y="105"/>
                  </a:cubicBezTo>
                  <a:cubicBezTo>
                    <a:pt x="122" y="104"/>
                    <a:pt x="122" y="102"/>
                    <a:pt x="123" y="101"/>
                  </a:cubicBezTo>
                  <a:cubicBezTo>
                    <a:pt x="124" y="95"/>
                    <a:pt x="120" y="96"/>
                    <a:pt x="118" y="88"/>
                  </a:cubicBezTo>
                  <a:cubicBezTo>
                    <a:pt x="115" y="81"/>
                    <a:pt x="106" y="69"/>
                    <a:pt x="106" y="65"/>
                  </a:cubicBezTo>
                  <a:cubicBezTo>
                    <a:pt x="105" y="61"/>
                    <a:pt x="100" y="58"/>
                    <a:pt x="100" y="54"/>
                  </a:cubicBezTo>
                  <a:cubicBezTo>
                    <a:pt x="100" y="49"/>
                    <a:pt x="98" y="48"/>
                    <a:pt x="93" y="41"/>
                  </a:cubicBezTo>
                  <a:cubicBezTo>
                    <a:pt x="87" y="34"/>
                    <a:pt x="86" y="21"/>
                    <a:pt x="87" y="20"/>
                  </a:cubicBezTo>
                  <a:cubicBezTo>
                    <a:pt x="89" y="20"/>
                    <a:pt x="93" y="31"/>
                    <a:pt x="95" y="35"/>
                  </a:cubicBezTo>
                  <a:cubicBezTo>
                    <a:pt x="97" y="39"/>
                    <a:pt x="102" y="50"/>
                    <a:pt x="106" y="50"/>
                  </a:cubicBezTo>
                  <a:cubicBezTo>
                    <a:pt x="110" y="50"/>
                    <a:pt x="112" y="33"/>
                    <a:pt x="113" y="34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5" y="27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5D014ACA-7F31-47B6-964E-FDEC58DFF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764" y="4432775"/>
              <a:ext cx="147587" cy="162921"/>
            </a:xfrm>
            <a:custGeom>
              <a:avLst/>
              <a:gdLst/>
              <a:ahLst/>
              <a:cxnLst>
                <a:cxn ang="0">
                  <a:pos x="32" y="67"/>
                </a:cxn>
                <a:cxn ang="0">
                  <a:pos x="34" y="58"/>
                </a:cxn>
                <a:cxn ang="0">
                  <a:pos x="41" y="53"/>
                </a:cxn>
                <a:cxn ang="0">
                  <a:pos x="45" y="47"/>
                </a:cxn>
                <a:cxn ang="0">
                  <a:pos x="52" y="54"/>
                </a:cxn>
                <a:cxn ang="0">
                  <a:pos x="60" y="56"/>
                </a:cxn>
                <a:cxn ang="0">
                  <a:pos x="64" y="42"/>
                </a:cxn>
                <a:cxn ang="0">
                  <a:pos x="61" y="30"/>
                </a:cxn>
                <a:cxn ang="0">
                  <a:pos x="59" y="21"/>
                </a:cxn>
                <a:cxn ang="0">
                  <a:pos x="60" y="12"/>
                </a:cxn>
                <a:cxn ang="0">
                  <a:pos x="49" y="12"/>
                </a:cxn>
                <a:cxn ang="0">
                  <a:pos x="50" y="1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5"/>
                </a:cxn>
                <a:cxn ang="0">
                  <a:pos x="15" y="16"/>
                </a:cxn>
                <a:cxn ang="0">
                  <a:pos x="10" y="16"/>
                </a:cxn>
                <a:cxn ang="0">
                  <a:pos x="8" y="19"/>
                </a:cxn>
                <a:cxn ang="0">
                  <a:pos x="13" y="25"/>
                </a:cxn>
                <a:cxn ang="0">
                  <a:pos x="7" y="29"/>
                </a:cxn>
                <a:cxn ang="0">
                  <a:pos x="2" y="36"/>
                </a:cxn>
                <a:cxn ang="0">
                  <a:pos x="8" y="46"/>
                </a:cxn>
                <a:cxn ang="0">
                  <a:pos x="16" y="57"/>
                </a:cxn>
                <a:cxn ang="0">
                  <a:pos x="27" y="71"/>
                </a:cxn>
                <a:cxn ang="0">
                  <a:pos x="32" y="67"/>
                </a:cxn>
              </a:cxnLst>
              <a:rect l="0" t="0" r="r" b="b"/>
              <a:pathLst>
                <a:path w="64" h="71">
                  <a:moveTo>
                    <a:pt x="32" y="67"/>
                  </a:moveTo>
                  <a:cubicBezTo>
                    <a:pt x="38" y="67"/>
                    <a:pt x="36" y="64"/>
                    <a:pt x="34" y="58"/>
                  </a:cubicBezTo>
                  <a:cubicBezTo>
                    <a:pt x="32" y="53"/>
                    <a:pt x="37" y="53"/>
                    <a:pt x="41" y="53"/>
                  </a:cubicBezTo>
                  <a:cubicBezTo>
                    <a:pt x="44" y="53"/>
                    <a:pt x="43" y="47"/>
                    <a:pt x="45" y="47"/>
                  </a:cubicBezTo>
                  <a:cubicBezTo>
                    <a:pt x="48" y="47"/>
                    <a:pt x="49" y="55"/>
                    <a:pt x="52" y="54"/>
                  </a:cubicBezTo>
                  <a:cubicBezTo>
                    <a:pt x="55" y="53"/>
                    <a:pt x="57" y="56"/>
                    <a:pt x="60" y="56"/>
                  </a:cubicBezTo>
                  <a:cubicBezTo>
                    <a:pt x="64" y="55"/>
                    <a:pt x="64" y="48"/>
                    <a:pt x="64" y="42"/>
                  </a:cubicBezTo>
                  <a:cubicBezTo>
                    <a:pt x="64" y="37"/>
                    <a:pt x="64" y="33"/>
                    <a:pt x="61" y="30"/>
                  </a:cubicBezTo>
                  <a:cubicBezTo>
                    <a:pt x="57" y="28"/>
                    <a:pt x="55" y="23"/>
                    <a:pt x="59" y="21"/>
                  </a:cubicBezTo>
                  <a:cubicBezTo>
                    <a:pt x="63" y="19"/>
                    <a:pt x="64" y="15"/>
                    <a:pt x="60" y="12"/>
                  </a:cubicBezTo>
                  <a:cubicBezTo>
                    <a:pt x="57" y="10"/>
                    <a:pt x="49" y="15"/>
                    <a:pt x="49" y="12"/>
                  </a:cubicBezTo>
                  <a:cubicBezTo>
                    <a:pt x="49" y="11"/>
                    <a:pt x="50" y="5"/>
                    <a:pt x="50" y="1"/>
                  </a:cubicBezTo>
                  <a:cubicBezTo>
                    <a:pt x="42" y="0"/>
                    <a:pt x="33" y="0"/>
                    <a:pt x="33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9"/>
                    <a:pt x="31" y="15"/>
                    <a:pt x="31" y="15"/>
                  </a:cubicBezTo>
                  <a:cubicBezTo>
                    <a:pt x="31" y="15"/>
                    <a:pt x="18" y="16"/>
                    <a:pt x="15" y="16"/>
                  </a:cubicBezTo>
                  <a:cubicBezTo>
                    <a:pt x="15" y="16"/>
                    <a:pt x="13" y="16"/>
                    <a:pt x="10" y="16"/>
                  </a:cubicBezTo>
                  <a:cubicBezTo>
                    <a:pt x="10" y="17"/>
                    <a:pt x="9" y="18"/>
                    <a:pt x="8" y="19"/>
                  </a:cubicBezTo>
                  <a:cubicBezTo>
                    <a:pt x="7" y="20"/>
                    <a:pt x="12" y="22"/>
                    <a:pt x="13" y="25"/>
                  </a:cubicBezTo>
                  <a:cubicBezTo>
                    <a:pt x="14" y="27"/>
                    <a:pt x="6" y="26"/>
                    <a:pt x="7" y="29"/>
                  </a:cubicBezTo>
                  <a:cubicBezTo>
                    <a:pt x="7" y="32"/>
                    <a:pt x="4" y="35"/>
                    <a:pt x="2" y="36"/>
                  </a:cubicBezTo>
                  <a:cubicBezTo>
                    <a:pt x="0" y="38"/>
                    <a:pt x="7" y="44"/>
                    <a:pt x="8" y="46"/>
                  </a:cubicBezTo>
                  <a:cubicBezTo>
                    <a:pt x="8" y="49"/>
                    <a:pt x="9" y="51"/>
                    <a:pt x="16" y="57"/>
                  </a:cubicBezTo>
                  <a:cubicBezTo>
                    <a:pt x="22" y="63"/>
                    <a:pt x="19" y="64"/>
                    <a:pt x="27" y="71"/>
                  </a:cubicBezTo>
                  <a:cubicBezTo>
                    <a:pt x="28" y="69"/>
                    <a:pt x="30" y="67"/>
                    <a:pt x="32" y="6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A41D1EAA-8E0C-49F0-8F26-40690C686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098" y="4434692"/>
              <a:ext cx="57501" cy="34501"/>
            </a:xfrm>
            <a:custGeom>
              <a:avLst/>
              <a:gdLst/>
              <a:ahLst/>
              <a:cxnLst>
                <a:cxn ang="0">
                  <a:pos x="24" y="14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3" y="8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8" y="15"/>
                </a:cxn>
                <a:cxn ang="0">
                  <a:pos x="24" y="14"/>
                </a:cxn>
              </a:cxnLst>
              <a:rect l="0" t="0" r="r" b="b"/>
              <a:pathLst>
                <a:path w="25" h="15">
                  <a:moveTo>
                    <a:pt x="24" y="14"/>
                  </a:moveTo>
                  <a:cubicBezTo>
                    <a:pt x="24" y="14"/>
                    <a:pt x="25" y="8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8" y="3"/>
                    <a:pt x="7" y="7"/>
                    <a:pt x="3" y="8"/>
                  </a:cubicBezTo>
                  <a:cubicBezTo>
                    <a:pt x="0" y="9"/>
                    <a:pt x="0" y="12"/>
                    <a:pt x="3" y="13"/>
                  </a:cubicBezTo>
                  <a:cubicBezTo>
                    <a:pt x="5" y="13"/>
                    <a:pt x="4" y="14"/>
                    <a:pt x="3" y="15"/>
                  </a:cubicBezTo>
                  <a:cubicBezTo>
                    <a:pt x="6" y="15"/>
                    <a:pt x="8" y="15"/>
                    <a:pt x="8" y="15"/>
                  </a:cubicBezTo>
                  <a:cubicBezTo>
                    <a:pt x="11" y="15"/>
                    <a:pt x="24" y="14"/>
                    <a:pt x="24" y="1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59E4224-39D3-495C-AC3D-AE2754AAC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099" y="4394440"/>
              <a:ext cx="185921" cy="228089"/>
            </a:xfrm>
            <a:custGeom>
              <a:avLst/>
              <a:gdLst/>
              <a:ahLst/>
              <a:cxnLst>
                <a:cxn ang="0">
                  <a:pos x="21" y="94"/>
                </a:cxn>
                <a:cxn ang="0">
                  <a:pos x="29" y="95"/>
                </a:cxn>
                <a:cxn ang="0">
                  <a:pos x="38" y="95"/>
                </a:cxn>
                <a:cxn ang="0">
                  <a:pos x="43" y="95"/>
                </a:cxn>
                <a:cxn ang="0">
                  <a:pos x="50" y="88"/>
                </a:cxn>
                <a:cxn ang="0">
                  <a:pos x="54" y="80"/>
                </a:cxn>
                <a:cxn ang="0">
                  <a:pos x="55" y="61"/>
                </a:cxn>
                <a:cxn ang="0">
                  <a:pos x="64" y="49"/>
                </a:cxn>
                <a:cxn ang="0">
                  <a:pos x="73" y="25"/>
                </a:cxn>
                <a:cxn ang="0">
                  <a:pos x="77" y="13"/>
                </a:cxn>
                <a:cxn ang="0">
                  <a:pos x="79" y="1"/>
                </a:cxn>
                <a:cxn ang="0">
                  <a:pos x="79" y="1"/>
                </a:cxn>
                <a:cxn ang="0">
                  <a:pos x="69" y="0"/>
                </a:cxn>
                <a:cxn ang="0">
                  <a:pos x="64" y="1"/>
                </a:cxn>
                <a:cxn ang="0">
                  <a:pos x="58" y="3"/>
                </a:cxn>
                <a:cxn ang="0">
                  <a:pos x="56" y="11"/>
                </a:cxn>
                <a:cxn ang="0">
                  <a:pos x="52" y="22"/>
                </a:cxn>
                <a:cxn ang="0">
                  <a:pos x="36" y="17"/>
                </a:cxn>
                <a:cxn ang="0">
                  <a:pos x="23" y="17"/>
                </a:cxn>
                <a:cxn ang="0">
                  <a:pos x="22" y="28"/>
                </a:cxn>
                <a:cxn ang="0">
                  <a:pos x="33" y="28"/>
                </a:cxn>
                <a:cxn ang="0">
                  <a:pos x="32" y="37"/>
                </a:cxn>
                <a:cxn ang="0">
                  <a:pos x="34" y="46"/>
                </a:cxn>
                <a:cxn ang="0">
                  <a:pos x="37" y="58"/>
                </a:cxn>
                <a:cxn ang="0">
                  <a:pos x="33" y="72"/>
                </a:cxn>
                <a:cxn ang="0">
                  <a:pos x="25" y="70"/>
                </a:cxn>
                <a:cxn ang="0">
                  <a:pos x="18" y="63"/>
                </a:cxn>
                <a:cxn ang="0">
                  <a:pos x="14" y="69"/>
                </a:cxn>
                <a:cxn ang="0">
                  <a:pos x="7" y="74"/>
                </a:cxn>
                <a:cxn ang="0">
                  <a:pos x="5" y="83"/>
                </a:cxn>
                <a:cxn ang="0">
                  <a:pos x="0" y="87"/>
                </a:cxn>
                <a:cxn ang="0">
                  <a:pos x="1" y="88"/>
                </a:cxn>
                <a:cxn ang="0">
                  <a:pos x="11" y="99"/>
                </a:cxn>
                <a:cxn ang="0">
                  <a:pos x="21" y="94"/>
                </a:cxn>
              </a:cxnLst>
              <a:rect l="0" t="0" r="r" b="b"/>
              <a:pathLst>
                <a:path w="80" h="99">
                  <a:moveTo>
                    <a:pt x="21" y="94"/>
                  </a:moveTo>
                  <a:cubicBezTo>
                    <a:pt x="23" y="95"/>
                    <a:pt x="25" y="98"/>
                    <a:pt x="29" y="95"/>
                  </a:cubicBezTo>
                  <a:cubicBezTo>
                    <a:pt x="33" y="91"/>
                    <a:pt x="38" y="92"/>
                    <a:pt x="38" y="95"/>
                  </a:cubicBezTo>
                  <a:cubicBezTo>
                    <a:pt x="38" y="99"/>
                    <a:pt x="39" y="98"/>
                    <a:pt x="43" y="95"/>
                  </a:cubicBezTo>
                  <a:cubicBezTo>
                    <a:pt x="46" y="91"/>
                    <a:pt x="50" y="95"/>
                    <a:pt x="50" y="88"/>
                  </a:cubicBezTo>
                  <a:cubicBezTo>
                    <a:pt x="50" y="81"/>
                    <a:pt x="54" y="88"/>
                    <a:pt x="54" y="80"/>
                  </a:cubicBezTo>
                  <a:cubicBezTo>
                    <a:pt x="54" y="72"/>
                    <a:pt x="55" y="65"/>
                    <a:pt x="55" y="61"/>
                  </a:cubicBezTo>
                  <a:cubicBezTo>
                    <a:pt x="55" y="58"/>
                    <a:pt x="64" y="54"/>
                    <a:pt x="64" y="49"/>
                  </a:cubicBezTo>
                  <a:cubicBezTo>
                    <a:pt x="64" y="43"/>
                    <a:pt x="73" y="32"/>
                    <a:pt x="73" y="25"/>
                  </a:cubicBezTo>
                  <a:cubicBezTo>
                    <a:pt x="73" y="18"/>
                    <a:pt x="75" y="16"/>
                    <a:pt x="77" y="13"/>
                  </a:cubicBezTo>
                  <a:cubicBezTo>
                    <a:pt x="78" y="11"/>
                    <a:pt x="80" y="6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3"/>
                    <a:pt x="59" y="8"/>
                    <a:pt x="56" y="11"/>
                  </a:cubicBezTo>
                  <a:cubicBezTo>
                    <a:pt x="53" y="15"/>
                    <a:pt x="52" y="22"/>
                    <a:pt x="52" y="22"/>
                  </a:cubicBezTo>
                  <a:cubicBezTo>
                    <a:pt x="52" y="22"/>
                    <a:pt x="40" y="16"/>
                    <a:pt x="36" y="17"/>
                  </a:cubicBezTo>
                  <a:cubicBezTo>
                    <a:pt x="35" y="17"/>
                    <a:pt x="29" y="17"/>
                    <a:pt x="23" y="17"/>
                  </a:cubicBezTo>
                  <a:cubicBezTo>
                    <a:pt x="23" y="21"/>
                    <a:pt x="22" y="27"/>
                    <a:pt x="22" y="28"/>
                  </a:cubicBezTo>
                  <a:cubicBezTo>
                    <a:pt x="22" y="31"/>
                    <a:pt x="30" y="26"/>
                    <a:pt x="33" y="28"/>
                  </a:cubicBezTo>
                  <a:cubicBezTo>
                    <a:pt x="37" y="31"/>
                    <a:pt x="36" y="35"/>
                    <a:pt x="32" y="37"/>
                  </a:cubicBezTo>
                  <a:cubicBezTo>
                    <a:pt x="28" y="39"/>
                    <a:pt x="30" y="44"/>
                    <a:pt x="34" y="46"/>
                  </a:cubicBezTo>
                  <a:cubicBezTo>
                    <a:pt x="37" y="49"/>
                    <a:pt x="37" y="53"/>
                    <a:pt x="37" y="58"/>
                  </a:cubicBezTo>
                  <a:cubicBezTo>
                    <a:pt x="37" y="64"/>
                    <a:pt x="37" y="71"/>
                    <a:pt x="33" y="72"/>
                  </a:cubicBezTo>
                  <a:cubicBezTo>
                    <a:pt x="30" y="72"/>
                    <a:pt x="28" y="69"/>
                    <a:pt x="25" y="70"/>
                  </a:cubicBezTo>
                  <a:cubicBezTo>
                    <a:pt x="22" y="71"/>
                    <a:pt x="21" y="63"/>
                    <a:pt x="18" y="63"/>
                  </a:cubicBezTo>
                  <a:cubicBezTo>
                    <a:pt x="16" y="63"/>
                    <a:pt x="17" y="69"/>
                    <a:pt x="14" y="69"/>
                  </a:cubicBezTo>
                  <a:cubicBezTo>
                    <a:pt x="10" y="69"/>
                    <a:pt x="5" y="69"/>
                    <a:pt x="7" y="74"/>
                  </a:cubicBezTo>
                  <a:cubicBezTo>
                    <a:pt x="9" y="80"/>
                    <a:pt x="11" y="83"/>
                    <a:pt x="5" y="83"/>
                  </a:cubicBezTo>
                  <a:cubicBezTo>
                    <a:pt x="3" y="83"/>
                    <a:pt x="1" y="85"/>
                    <a:pt x="0" y="87"/>
                  </a:cubicBezTo>
                  <a:cubicBezTo>
                    <a:pt x="0" y="87"/>
                    <a:pt x="1" y="87"/>
                    <a:pt x="1" y="88"/>
                  </a:cubicBezTo>
                  <a:cubicBezTo>
                    <a:pt x="6" y="91"/>
                    <a:pt x="9" y="95"/>
                    <a:pt x="11" y="99"/>
                  </a:cubicBezTo>
                  <a:cubicBezTo>
                    <a:pt x="15" y="96"/>
                    <a:pt x="20" y="93"/>
                    <a:pt x="21" y="9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D2A8D25-C089-48A5-BDB7-6749CB325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3687" y="3869263"/>
              <a:ext cx="433176" cy="532844"/>
            </a:xfrm>
            <a:custGeom>
              <a:avLst/>
              <a:gdLst/>
              <a:ahLst/>
              <a:cxnLst>
                <a:cxn ang="0">
                  <a:pos x="141" y="13"/>
                </a:cxn>
                <a:cxn ang="0">
                  <a:pos x="128" y="15"/>
                </a:cxn>
                <a:cxn ang="0">
                  <a:pos x="108" y="13"/>
                </a:cxn>
                <a:cxn ang="0">
                  <a:pos x="36" y="15"/>
                </a:cxn>
                <a:cxn ang="0">
                  <a:pos x="25" y="39"/>
                </a:cxn>
                <a:cxn ang="0">
                  <a:pos x="24" y="88"/>
                </a:cxn>
                <a:cxn ang="0">
                  <a:pos x="10" y="101"/>
                </a:cxn>
                <a:cxn ang="0">
                  <a:pos x="4" y="117"/>
                </a:cxn>
                <a:cxn ang="0">
                  <a:pos x="8" y="132"/>
                </a:cxn>
                <a:cxn ang="0">
                  <a:pos x="12" y="144"/>
                </a:cxn>
                <a:cxn ang="0">
                  <a:pos x="21" y="165"/>
                </a:cxn>
                <a:cxn ang="0">
                  <a:pos x="24" y="170"/>
                </a:cxn>
                <a:cxn ang="0">
                  <a:pos x="35" y="177"/>
                </a:cxn>
                <a:cxn ang="0">
                  <a:pos x="47" y="190"/>
                </a:cxn>
                <a:cxn ang="0">
                  <a:pos x="59" y="204"/>
                </a:cxn>
                <a:cxn ang="0">
                  <a:pos x="64" y="213"/>
                </a:cxn>
                <a:cxn ang="0">
                  <a:pos x="76" y="219"/>
                </a:cxn>
                <a:cxn ang="0">
                  <a:pos x="88" y="218"/>
                </a:cxn>
                <a:cxn ang="0">
                  <a:pos x="109" y="227"/>
                </a:cxn>
                <a:cxn ang="0">
                  <a:pos x="124" y="226"/>
                </a:cxn>
                <a:cxn ang="0">
                  <a:pos x="135" y="222"/>
                </a:cxn>
                <a:cxn ang="0">
                  <a:pos x="146" y="214"/>
                </a:cxn>
                <a:cxn ang="0">
                  <a:pos x="155" y="217"/>
                </a:cxn>
                <a:cxn ang="0">
                  <a:pos x="145" y="198"/>
                </a:cxn>
                <a:cxn ang="0">
                  <a:pos x="125" y="180"/>
                </a:cxn>
                <a:cxn ang="0">
                  <a:pos x="136" y="172"/>
                </a:cxn>
                <a:cxn ang="0">
                  <a:pos x="141" y="149"/>
                </a:cxn>
                <a:cxn ang="0">
                  <a:pos x="149" y="133"/>
                </a:cxn>
                <a:cxn ang="0">
                  <a:pos x="161" y="119"/>
                </a:cxn>
                <a:cxn ang="0">
                  <a:pos x="166" y="90"/>
                </a:cxn>
                <a:cxn ang="0">
                  <a:pos x="176" y="73"/>
                </a:cxn>
                <a:cxn ang="0">
                  <a:pos x="180" y="57"/>
                </a:cxn>
                <a:cxn ang="0">
                  <a:pos x="171" y="20"/>
                </a:cxn>
                <a:cxn ang="0">
                  <a:pos x="155" y="0"/>
                </a:cxn>
                <a:cxn ang="0">
                  <a:pos x="148" y="5"/>
                </a:cxn>
              </a:cxnLst>
              <a:rect l="0" t="0" r="r" b="b"/>
              <a:pathLst>
                <a:path w="187" h="231">
                  <a:moveTo>
                    <a:pt x="148" y="5"/>
                  </a:moveTo>
                  <a:cubicBezTo>
                    <a:pt x="145" y="5"/>
                    <a:pt x="146" y="13"/>
                    <a:pt x="141" y="13"/>
                  </a:cubicBezTo>
                  <a:cubicBezTo>
                    <a:pt x="136" y="13"/>
                    <a:pt x="138" y="18"/>
                    <a:pt x="134" y="18"/>
                  </a:cubicBezTo>
                  <a:cubicBezTo>
                    <a:pt x="131" y="18"/>
                    <a:pt x="128" y="15"/>
                    <a:pt x="128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15"/>
                    <a:pt x="110" y="11"/>
                    <a:pt x="108" y="13"/>
                  </a:cubicBezTo>
                  <a:cubicBezTo>
                    <a:pt x="106" y="14"/>
                    <a:pt x="104" y="15"/>
                    <a:pt x="104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29"/>
                    <a:pt x="36" y="39"/>
                    <a:pt x="3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6" y="87"/>
                    <a:pt x="24" y="88"/>
                  </a:cubicBezTo>
                  <a:cubicBezTo>
                    <a:pt x="22" y="88"/>
                    <a:pt x="14" y="90"/>
                    <a:pt x="14" y="94"/>
                  </a:cubicBezTo>
                  <a:cubicBezTo>
                    <a:pt x="14" y="97"/>
                    <a:pt x="13" y="100"/>
                    <a:pt x="10" y="101"/>
                  </a:cubicBezTo>
                  <a:cubicBezTo>
                    <a:pt x="6" y="101"/>
                    <a:pt x="10" y="109"/>
                    <a:pt x="5" y="109"/>
                  </a:cubicBezTo>
                  <a:cubicBezTo>
                    <a:pt x="0" y="109"/>
                    <a:pt x="7" y="115"/>
                    <a:pt x="4" y="117"/>
                  </a:cubicBezTo>
                  <a:cubicBezTo>
                    <a:pt x="2" y="120"/>
                    <a:pt x="2" y="124"/>
                    <a:pt x="6" y="124"/>
                  </a:cubicBezTo>
                  <a:cubicBezTo>
                    <a:pt x="9" y="124"/>
                    <a:pt x="8" y="128"/>
                    <a:pt x="8" y="132"/>
                  </a:cubicBezTo>
                  <a:cubicBezTo>
                    <a:pt x="8" y="136"/>
                    <a:pt x="13" y="139"/>
                    <a:pt x="13" y="139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4"/>
                    <a:pt x="20" y="153"/>
                    <a:pt x="20" y="155"/>
                  </a:cubicBezTo>
                  <a:cubicBezTo>
                    <a:pt x="21" y="157"/>
                    <a:pt x="25" y="163"/>
                    <a:pt x="21" y="165"/>
                  </a:cubicBezTo>
                  <a:cubicBezTo>
                    <a:pt x="17" y="167"/>
                    <a:pt x="20" y="169"/>
                    <a:pt x="20" y="169"/>
                  </a:cubicBezTo>
                  <a:cubicBezTo>
                    <a:pt x="24" y="170"/>
                    <a:pt x="24" y="170"/>
                    <a:pt x="24" y="170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31" y="173"/>
                    <a:pt x="35" y="177"/>
                  </a:cubicBezTo>
                  <a:cubicBezTo>
                    <a:pt x="38" y="181"/>
                    <a:pt x="40" y="182"/>
                    <a:pt x="40" y="184"/>
                  </a:cubicBezTo>
                  <a:cubicBezTo>
                    <a:pt x="40" y="186"/>
                    <a:pt x="43" y="187"/>
                    <a:pt x="47" y="190"/>
                  </a:cubicBezTo>
                  <a:cubicBezTo>
                    <a:pt x="51" y="194"/>
                    <a:pt x="51" y="196"/>
                    <a:pt x="51" y="198"/>
                  </a:cubicBezTo>
                  <a:cubicBezTo>
                    <a:pt x="51" y="200"/>
                    <a:pt x="59" y="204"/>
                    <a:pt x="59" y="204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62" y="211"/>
                    <a:pt x="63" y="212"/>
                    <a:pt x="64" y="213"/>
                  </a:cubicBezTo>
                  <a:cubicBezTo>
                    <a:pt x="65" y="217"/>
                    <a:pt x="69" y="219"/>
                    <a:pt x="69" y="219"/>
                  </a:cubicBezTo>
                  <a:cubicBezTo>
                    <a:pt x="69" y="219"/>
                    <a:pt x="73" y="221"/>
                    <a:pt x="76" y="219"/>
                  </a:cubicBezTo>
                  <a:cubicBezTo>
                    <a:pt x="79" y="216"/>
                    <a:pt x="82" y="219"/>
                    <a:pt x="82" y="219"/>
                  </a:cubicBezTo>
                  <a:cubicBezTo>
                    <a:pt x="82" y="219"/>
                    <a:pt x="86" y="217"/>
                    <a:pt x="88" y="218"/>
                  </a:cubicBezTo>
                  <a:cubicBezTo>
                    <a:pt x="89" y="219"/>
                    <a:pt x="95" y="224"/>
                    <a:pt x="101" y="229"/>
                  </a:cubicBezTo>
                  <a:cubicBezTo>
                    <a:pt x="102" y="229"/>
                    <a:pt x="107" y="227"/>
                    <a:pt x="109" y="227"/>
                  </a:cubicBezTo>
                  <a:cubicBezTo>
                    <a:pt x="112" y="226"/>
                    <a:pt x="115" y="231"/>
                    <a:pt x="116" y="229"/>
                  </a:cubicBezTo>
                  <a:cubicBezTo>
                    <a:pt x="117" y="228"/>
                    <a:pt x="122" y="225"/>
                    <a:pt x="124" y="226"/>
                  </a:cubicBezTo>
                  <a:cubicBezTo>
                    <a:pt x="126" y="227"/>
                    <a:pt x="131" y="228"/>
                    <a:pt x="131" y="226"/>
                  </a:cubicBezTo>
                  <a:cubicBezTo>
                    <a:pt x="132" y="225"/>
                    <a:pt x="134" y="223"/>
                    <a:pt x="135" y="222"/>
                  </a:cubicBezTo>
                  <a:cubicBezTo>
                    <a:pt x="136" y="222"/>
                    <a:pt x="136" y="221"/>
                    <a:pt x="137" y="220"/>
                  </a:cubicBezTo>
                  <a:cubicBezTo>
                    <a:pt x="137" y="218"/>
                    <a:pt x="143" y="215"/>
                    <a:pt x="146" y="214"/>
                  </a:cubicBezTo>
                  <a:cubicBezTo>
                    <a:pt x="148" y="214"/>
                    <a:pt x="151" y="214"/>
                    <a:pt x="152" y="215"/>
                  </a:cubicBezTo>
                  <a:cubicBezTo>
                    <a:pt x="153" y="216"/>
                    <a:pt x="154" y="216"/>
                    <a:pt x="155" y="217"/>
                  </a:cubicBezTo>
                  <a:cubicBezTo>
                    <a:pt x="156" y="210"/>
                    <a:pt x="157" y="207"/>
                    <a:pt x="155" y="207"/>
                  </a:cubicBezTo>
                  <a:cubicBezTo>
                    <a:pt x="153" y="207"/>
                    <a:pt x="147" y="204"/>
                    <a:pt x="145" y="198"/>
                  </a:cubicBezTo>
                  <a:cubicBezTo>
                    <a:pt x="143" y="193"/>
                    <a:pt x="137" y="189"/>
                    <a:pt x="135" y="186"/>
                  </a:cubicBezTo>
                  <a:cubicBezTo>
                    <a:pt x="134" y="182"/>
                    <a:pt x="126" y="183"/>
                    <a:pt x="125" y="180"/>
                  </a:cubicBezTo>
                  <a:cubicBezTo>
                    <a:pt x="123" y="178"/>
                    <a:pt x="127" y="178"/>
                    <a:pt x="127" y="174"/>
                  </a:cubicBezTo>
                  <a:cubicBezTo>
                    <a:pt x="127" y="171"/>
                    <a:pt x="135" y="173"/>
                    <a:pt x="136" y="172"/>
                  </a:cubicBezTo>
                  <a:cubicBezTo>
                    <a:pt x="137" y="171"/>
                    <a:pt x="137" y="164"/>
                    <a:pt x="137" y="159"/>
                  </a:cubicBezTo>
                  <a:cubicBezTo>
                    <a:pt x="137" y="155"/>
                    <a:pt x="143" y="151"/>
                    <a:pt x="141" y="149"/>
                  </a:cubicBezTo>
                  <a:cubicBezTo>
                    <a:pt x="139" y="147"/>
                    <a:pt x="143" y="146"/>
                    <a:pt x="146" y="144"/>
                  </a:cubicBezTo>
                  <a:cubicBezTo>
                    <a:pt x="148" y="142"/>
                    <a:pt x="146" y="136"/>
                    <a:pt x="149" y="133"/>
                  </a:cubicBezTo>
                  <a:cubicBezTo>
                    <a:pt x="152" y="130"/>
                    <a:pt x="154" y="125"/>
                    <a:pt x="156" y="125"/>
                  </a:cubicBezTo>
                  <a:cubicBezTo>
                    <a:pt x="158" y="125"/>
                    <a:pt x="161" y="122"/>
                    <a:pt x="161" y="119"/>
                  </a:cubicBezTo>
                  <a:cubicBezTo>
                    <a:pt x="161" y="116"/>
                    <a:pt x="166" y="111"/>
                    <a:pt x="165" y="106"/>
                  </a:cubicBezTo>
                  <a:cubicBezTo>
                    <a:pt x="164" y="101"/>
                    <a:pt x="162" y="95"/>
                    <a:pt x="166" y="90"/>
                  </a:cubicBezTo>
                  <a:cubicBezTo>
                    <a:pt x="169" y="86"/>
                    <a:pt x="171" y="83"/>
                    <a:pt x="170" y="79"/>
                  </a:cubicBezTo>
                  <a:cubicBezTo>
                    <a:pt x="169" y="76"/>
                    <a:pt x="174" y="75"/>
                    <a:pt x="176" y="73"/>
                  </a:cubicBezTo>
                  <a:cubicBezTo>
                    <a:pt x="178" y="72"/>
                    <a:pt x="183" y="69"/>
                    <a:pt x="187" y="63"/>
                  </a:cubicBezTo>
                  <a:cubicBezTo>
                    <a:pt x="184" y="60"/>
                    <a:pt x="182" y="57"/>
                    <a:pt x="180" y="57"/>
                  </a:cubicBezTo>
                  <a:cubicBezTo>
                    <a:pt x="176" y="55"/>
                    <a:pt x="173" y="48"/>
                    <a:pt x="173" y="39"/>
                  </a:cubicBezTo>
                  <a:cubicBezTo>
                    <a:pt x="173" y="30"/>
                    <a:pt x="171" y="23"/>
                    <a:pt x="171" y="20"/>
                  </a:cubicBezTo>
                  <a:cubicBezTo>
                    <a:pt x="171" y="17"/>
                    <a:pt x="166" y="11"/>
                    <a:pt x="161" y="9"/>
                  </a:cubicBezTo>
                  <a:cubicBezTo>
                    <a:pt x="157" y="7"/>
                    <a:pt x="155" y="4"/>
                    <a:pt x="155" y="0"/>
                  </a:cubicBezTo>
                  <a:cubicBezTo>
                    <a:pt x="155" y="0"/>
                    <a:pt x="154" y="0"/>
                    <a:pt x="154" y="1"/>
                  </a:cubicBezTo>
                  <a:cubicBezTo>
                    <a:pt x="151" y="5"/>
                    <a:pt x="152" y="5"/>
                    <a:pt x="148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4B3EB614-570B-4C5B-B5A3-B96D93AA8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7364" y="4156769"/>
              <a:ext cx="49834" cy="49834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3" y="10"/>
                </a:cxn>
                <a:cxn ang="0">
                  <a:pos x="2" y="20"/>
                </a:cxn>
                <a:cxn ang="0">
                  <a:pos x="9" y="19"/>
                </a:cxn>
                <a:cxn ang="0">
                  <a:pos x="14" y="21"/>
                </a:cxn>
                <a:cxn ang="0">
                  <a:pos x="19" y="16"/>
                </a:cxn>
                <a:cxn ang="0">
                  <a:pos x="13" y="13"/>
                </a:cxn>
                <a:cxn ang="0">
                  <a:pos x="19" y="8"/>
                </a:cxn>
                <a:cxn ang="0">
                  <a:pos x="18" y="1"/>
                </a:cxn>
                <a:cxn ang="0">
                  <a:pos x="17" y="0"/>
                </a:cxn>
                <a:cxn ang="0">
                  <a:pos x="14" y="2"/>
                </a:cxn>
                <a:cxn ang="0">
                  <a:pos x="8" y="3"/>
                </a:cxn>
              </a:cxnLst>
              <a:rect l="0" t="0" r="r" b="b"/>
              <a:pathLst>
                <a:path w="22" h="21">
                  <a:moveTo>
                    <a:pt x="8" y="3"/>
                  </a:moveTo>
                  <a:cubicBezTo>
                    <a:pt x="8" y="4"/>
                    <a:pt x="5" y="8"/>
                    <a:pt x="3" y="10"/>
                  </a:cubicBezTo>
                  <a:cubicBezTo>
                    <a:pt x="0" y="13"/>
                    <a:pt x="2" y="18"/>
                    <a:pt x="2" y="20"/>
                  </a:cubicBezTo>
                  <a:cubicBezTo>
                    <a:pt x="3" y="21"/>
                    <a:pt x="7" y="21"/>
                    <a:pt x="9" y="19"/>
                  </a:cubicBezTo>
                  <a:cubicBezTo>
                    <a:pt x="10" y="18"/>
                    <a:pt x="12" y="19"/>
                    <a:pt x="14" y="21"/>
                  </a:cubicBezTo>
                  <a:cubicBezTo>
                    <a:pt x="15" y="19"/>
                    <a:pt x="17" y="17"/>
                    <a:pt x="19" y="16"/>
                  </a:cubicBezTo>
                  <a:cubicBezTo>
                    <a:pt x="16" y="14"/>
                    <a:pt x="13" y="14"/>
                    <a:pt x="13" y="13"/>
                  </a:cubicBezTo>
                  <a:cubicBezTo>
                    <a:pt x="12" y="12"/>
                    <a:pt x="16" y="9"/>
                    <a:pt x="19" y="8"/>
                  </a:cubicBezTo>
                  <a:cubicBezTo>
                    <a:pt x="22" y="7"/>
                    <a:pt x="21" y="4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5" y="1"/>
                    <a:pt x="14" y="2"/>
                    <a:pt x="14" y="2"/>
                  </a:cubicBezTo>
                  <a:cubicBezTo>
                    <a:pt x="13" y="3"/>
                    <a:pt x="11" y="3"/>
                    <a:pt x="8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BD3287B8-EC53-4185-9AAA-5424A71C0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362" y="4014932"/>
              <a:ext cx="176337" cy="149503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8" y="16"/>
                </a:cxn>
                <a:cxn ang="0">
                  <a:pos x="4" y="27"/>
                </a:cxn>
                <a:cxn ang="0">
                  <a:pos x="3" y="43"/>
                </a:cxn>
                <a:cxn ang="0">
                  <a:pos x="13" y="43"/>
                </a:cxn>
                <a:cxn ang="0">
                  <a:pos x="16" y="40"/>
                </a:cxn>
                <a:cxn ang="0">
                  <a:pos x="21" y="38"/>
                </a:cxn>
                <a:cxn ang="0">
                  <a:pos x="28" y="41"/>
                </a:cxn>
                <a:cxn ang="0">
                  <a:pos x="33" y="41"/>
                </a:cxn>
                <a:cxn ang="0">
                  <a:pos x="45" y="41"/>
                </a:cxn>
                <a:cxn ang="0">
                  <a:pos x="68" y="64"/>
                </a:cxn>
                <a:cxn ang="0">
                  <a:pos x="68" y="65"/>
                </a:cxn>
                <a:cxn ang="0">
                  <a:pos x="74" y="64"/>
                </a:cxn>
                <a:cxn ang="0">
                  <a:pos x="77" y="62"/>
                </a:cxn>
                <a:cxn ang="0">
                  <a:pos x="65" y="49"/>
                </a:cxn>
                <a:cxn ang="0">
                  <a:pos x="47" y="36"/>
                </a:cxn>
                <a:cxn ang="0">
                  <a:pos x="40" y="29"/>
                </a:cxn>
                <a:cxn ang="0">
                  <a:pos x="31" y="13"/>
                </a:cxn>
                <a:cxn ang="0">
                  <a:pos x="25" y="0"/>
                </a:cxn>
                <a:cxn ang="0">
                  <a:pos x="14" y="10"/>
                </a:cxn>
              </a:cxnLst>
              <a:rect l="0" t="0" r="r" b="b"/>
              <a:pathLst>
                <a:path w="77" h="65">
                  <a:moveTo>
                    <a:pt x="14" y="10"/>
                  </a:moveTo>
                  <a:cubicBezTo>
                    <a:pt x="12" y="12"/>
                    <a:pt x="7" y="13"/>
                    <a:pt x="8" y="16"/>
                  </a:cubicBezTo>
                  <a:cubicBezTo>
                    <a:pt x="9" y="20"/>
                    <a:pt x="7" y="23"/>
                    <a:pt x="4" y="27"/>
                  </a:cubicBezTo>
                  <a:cubicBezTo>
                    <a:pt x="0" y="32"/>
                    <a:pt x="2" y="38"/>
                    <a:pt x="3" y="43"/>
                  </a:cubicBezTo>
                  <a:cubicBezTo>
                    <a:pt x="7" y="42"/>
                    <a:pt x="12" y="42"/>
                    <a:pt x="13" y="43"/>
                  </a:cubicBezTo>
                  <a:cubicBezTo>
                    <a:pt x="14" y="45"/>
                    <a:pt x="15" y="43"/>
                    <a:pt x="16" y="40"/>
                  </a:cubicBezTo>
                  <a:cubicBezTo>
                    <a:pt x="17" y="36"/>
                    <a:pt x="19" y="36"/>
                    <a:pt x="21" y="38"/>
                  </a:cubicBezTo>
                  <a:cubicBezTo>
                    <a:pt x="23" y="40"/>
                    <a:pt x="25" y="43"/>
                    <a:pt x="28" y="41"/>
                  </a:cubicBezTo>
                  <a:cubicBezTo>
                    <a:pt x="32" y="39"/>
                    <a:pt x="32" y="40"/>
                    <a:pt x="33" y="41"/>
                  </a:cubicBezTo>
                  <a:cubicBezTo>
                    <a:pt x="35" y="42"/>
                    <a:pt x="42" y="41"/>
                    <a:pt x="45" y="41"/>
                  </a:cubicBezTo>
                  <a:cubicBezTo>
                    <a:pt x="47" y="41"/>
                    <a:pt x="68" y="64"/>
                    <a:pt x="68" y="64"/>
                  </a:cubicBezTo>
                  <a:cubicBezTo>
                    <a:pt x="68" y="64"/>
                    <a:pt x="68" y="64"/>
                    <a:pt x="68" y="65"/>
                  </a:cubicBezTo>
                  <a:cubicBezTo>
                    <a:pt x="71" y="65"/>
                    <a:pt x="73" y="65"/>
                    <a:pt x="74" y="64"/>
                  </a:cubicBezTo>
                  <a:cubicBezTo>
                    <a:pt x="74" y="64"/>
                    <a:pt x="75" y="63"/>
                    <a:pt x="77" y="62"/>
                  </a:cubicBezTo>
                  <a:cubicBezTo>
                    <a:pt x="74" y="59"/>
                    <a:pt x="70" y="55"/>
                    <a:pt x="65" y="49"/>
                  </a:cubicBezTo>
                  <a:cubicBezTo>
                    <a:pt x="58" y="41"/>
                    <a:pt x="51" y="36"/>
                    <a:pt x="47" y="36"/>
                  </a:cubicBezTo>
                  <a:cubicBezTo>
                    <a:pt x="43" y="36"/>
                    <a:pt x="42" y="29"/>
                    <a:pt x="40" y="29"/>
                  </a:cubicBezTo>
                  <a:cubicBezTo>
                    <a:pt x="37" y="29"/>
                    <a:pt x="32" y="19"/>
                    <a:pt x="31" y="13"/>
                  </a:cubicBezTo>
                  <a:cubicBezTo>
                    <a:pt x="31" y="9"/>
                    <a:pt x="28" y="4"/>
                    <a:pt x="25" y="0"/>
                  </a:cubicBezTo>
                  <a:cubicBezTo>
                    <a:pt x="21" y="6"/>
                    <a:pt x="16" y="9"/>
                    <a:pt x="14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69EE2CB1-2032-48B8-9013-2AB421570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9277" y="4097352"/>
              <a:ext cx="391008" cy="304757"/>
            </a:xfrm>
            <a:custGeom>
              <a:avLst/>
              <a:gdLst/>
              <a:ahLst/>
              <a:cxnLst>
                <a:cxn ang="0">
                  <a:pos x="12" y="87"/>
                </a:cxn>
                <a:cxn ang="0">
                  <a:pos x="22" y="99"/>
                </a:cxn>
                <a:cxn ang="0">
                  <a:pos x="32" y="108"/>
                </a:cxn>
                <a:cxn ang="0">
                  <a:pos x="32" y="118"/>
                </a:cxn>
                <a:cxn ang="0">
                  <a:pos x="36" y="119"/>
                </a:cxn>
                <a:cxn ang="0">
                  <a:pos x="47" y="122"/>
                </a:cxn>
                <a:cxn ang="0">
                  <a:pos x="60" y="129"/>
                </a:cxn>
                <a:cxn ang="0">
                  <a:pos x="73" y="131"/>
                </a:cxn>
                <a:cxn ang="0">
                  <a:pos x="81" y="125"/>
                </a:cxn>
                <a:cxn ang="0">
                  <a:pos x="91" y="123"/>
                </a:cxn>
                <a:cxn ang="0">
                  <a:pos x="96" y="126"/>
                </a:cxn>
                <a:cxn ang="0">
                  <a:pos x="102" y="124"/>
                </a:cxn>
                <a:cxn ang="0">
                  <a:pos x="111" y="123"/>
                </a:cxn>
                <a:cxn ang="0">
                  <a:pos x="126" y="115"/>
                </a:cxn>
                <a:cxn ang="0">
                  <a:pos x="138" y="113"/>
                </a:cxn>
                <a:cxn ang="0">
                  <a:pos x="168" y="83"/>
                </a:cxn>
                <a:cxn ang="0">
                  <a:pos x="164" y="80"/>
                </a:cxn>
                <a:cxn ang="0">
                  <a:pos x="149" y="77"/>
                </a:cxn>
                <a:cxn ang="0">
                  <a:pos x="126" y="69"/>
                </a:cxn>
                <a:cxn ang="0">
                  <a:pos x="118" y="62"/>
                </a:cxn>
                <a:cxn ang="0">
                  <a:pos x="111" y="52"/>
                </a:cxn>
                <a:cxn ang="0">
                  <a:pos x="113" y="47"/>
                </a:cxn>
                <a:cxn ang="0">
                  <a:pos x="108" y="45"/>
                </a:cxn>
                <a:cxn ang="0">
                  <a:pos x="101" y="46"/>
                </a:cxn>
                <a:cxn ang="0">
                  <a:pos x="102" y="36"/>
                </a:cxn>
                <a:cxn ang="0">
                  <a:pos x="107" y="28"/>
                </a:cxn>
                <a:cxn ang="0">
                  <a:pos x="84" y="5"/>
                </a:cxn>
                <a:cxn ang="0">
                  <a:pos x="72" y="5"/>
                </a:cxn>
                <a:cxn ang="0">
                  <a:pos x="67" y="5"/>
                </a:cxn>
                <a:cxn ang="0">
                  <a:pos x="60" y="2"/>
                </a:cxn>
                <a:cxn ang="0">
                  <a:pos x="55" y="4"/>
                </a:cxn>
                <a:cxn ang="0">
                  <a:pos x="52" y="7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38" y="20"/>
                </a:cxn>
                <a:cxn ang="0">
                  <a:pos x="33" y="26"/>
                </a:cxn>
                <a:cxn ang="0">
                  <a:pos x="26" y="34"/>
                </a:cxn>
                <a:cxn ang="0">
                  <a:pos x="23" y="45"/>
                </a:cxn>
                <a:cxn ang="0">
                  <a:pos x="18" y="50"/>
                </a:cxn>
                <a:cxn ang="0">
                  <a:pos x="14" y="60"/>
                </a:cxn>
                <a:cxn ang="0">
                  <a:pos x="13" y="73"/>
                </a:cxn>
                <a:cxn ang="0">
                  <a:pos x="4" y="75"/>
                </a:cxn>
                <a:cxn ang="0">
                  <a:pos x="2" y="81"/>
                </a:cxn>
                <a:cxn ang="0">
                  <a:pos x="12" y="87"/>
                </a:cxn>
              </a:cxnLst>
              <a:rect l="0" t="0" r="r" b="b"/>
              <a:pathLst>
                <a:path w="170" h="132">
                  <a:moveTo>
                    <a:pt x="12" y="87"/>
                  </a:moveTo>
                  <a:cubicBezTo>
                    <a:pt x="14" y="90"/>
                    <a:pt x="20" y="94"/>
                    <a:pt x="22" y="99"/>
                  </a:cubicBezTo>
                  <a:cubicBezTo>
                    <a:pt x="24" y="105"/>
                    <a:pt x="30" y="108"/>
                    <a:pt x="32" y="108"/>
                  </a:cubicBezTo>
                  <a:cubicBezTo>
                    <a:pt x="34" y="108"/>
                    <a:pt x="33" y="111"/>
                    <a:pt x="32" y="118"/>
                  </a:cubicBezTo>
                  <a:cubicBezTo>
                    <a:pt x="33" y="118"/>
                    <a:pt x="35" y="119"/>
                    <a:pt x="36" y="119"/>
                  </a:cubicBezTo>
                  <a:cubicBezTo>
                    <a:pt x="38" y="120"/>
                    <a:pt x="45" y="119"/>
                    <a:pt x="47" y="122"/>
                  </a:cubicBezTo>
                  <a:cubicBezTo>
                    <a:pt x="50" y="124"/>
                    <a:pt x="58" y="129"/>
                    <a:pt x="60" y="129"/>
                  </a:cubicBezTo>
                  <a:cubicBezTo>
                    <a:pt x="63" y="129"/>
                    <a:pt x="72" y="130"/>
                    <a:pt x="73" y="131"/>
                  </a:cubicBezTo>
                  <a:cubicBezTo>
                    <a:pt x="75" y="132"/>
                    <a:pt x="77" y="128"/>
                    <a:pt x="81" y="125"/>
                  </a:cubicBezTo>
                  <a:cubicBezTo>
                    <a:pt x="85" y="123"/>
                    <a:pt x="90" y="122"/>
                    <a:pt x="91" y="123"/>
                  </a:cubicBezTo>
                  <a:cubicBezTo>
                    <a:pt x="91" y="125"/>
                    <a:pt x="94" y="127"/>
                    <a:pt x="96" y="126"/>
                  </a:cubicBezTo>
                  <a:cubicBezTo>
                    <a:pt x="97" y="125"/>
                    <a:pt x="99" y="125"/>
                    <a:pt x="102" y="124"/>
                  </a:cubicBezTo>
                  <a:cubicBezTo>
                    <a:pt x="105" y="123"/>
                    <a:pt x="110" y="122"/>
                    <a:pt x="111" y="123"/>
                  </a:cubicBezTo>
                  <a:cubicBezTo>
                    <a:pt x="113" y="123"/>
                    <a:pt x="118" y="115"/>
                    <a:pt x="126" y="115"/>
                  </a:cubicBezTo>
                  <a:cubicBezTo>
                    <a:pt x="133" y="115"/>
                    <a:pt x="135" y="116"/>
                    <a:pt x="138" y="113"/>
                  </a:cubicBezTo>
                  <a:cubicBezTo>
                    <a:pt x="141" y="109"/>
                    <a:pt x="166" y="84"/>
                    <a:pt x="168" y="83"/>
                  </a:cubicBezTo>
                  <a:cubicBezTo>
                    <a:pt x="170" y="81"/>
                    <a:pt x="167" y="80"/>
                    <a:pt x="164" y="80"/>
                  </a:cubicBezTo>
                  <a:cubicBezTo>
                    <a:pt x="162" y="80"/>
                    <a:pt x="157" y="80"/>
                    <a:pt x="149" y="77"/>
                  </a:cubicBezTo>
                  <a:cubicBezTo>
                    <a:pt x="141" y="73"/>
                    <a:pt x="128" y="69"/>
                    <a:pt x="126" y="69"/>
                  </a:cubicBezTo>
                  <a:cubicBezTo>
                    <a:pt x="124" y="68"/>
                    <a:pt x="120" y="63"/>
                    <a:pt x="118" y="62"/>
                  </a:cubicBezTo>
                  <a:cubicBezTo>
                    <a:pt x="116" y="61"/>
                    <a:pt x="112" y="54"/>
                    <a:pt x="111" y="52"/>
                  </a:cubicBezTo>
                  <a:cubicBezTo>
                    <a:pt x="111" y="51"/>
                    <a:pt x="112" y="49"/>
                    <a:pt x="113" y="47"/>
                  </a:cubicBezTo>
                  <a:cubicBezTo>
                    <a:pt x="111" y="45"/>
                    <a:pt x="109" y="44"/>
                    <a:pt x="108" y="45"/>
                  </a:cubicBezTo>
                  <a:cubicBezTo>
                    <a:pt x="106" y="47"/>
                    <a:pt x="102" y="47"/>
                    <a:pt x="101" y="46"/>
                  </a:cubicBezTo>
                  <a:cubicBezTo>
                    <a:pt x="101" y="44"/>
                    <a:pt x="99" y="39"/>
                    <a:pt x="102" y="36"/>
                  </a:cubicBezTo>
                  <a:cubicBezTo>
                    <a:pt x="104" y="34"/>
                    <a:pt x="107" y="28"/>
                    <a:pt x="107" y="28"/>
                  </a:cubicBezTo>
                  <a:cubicBezTo>
                    <a:pt x="107" y="28"/>
                    <a:pt x="86" y="5"/>
                    <a:pt x="84" y="5"/>
                  </a:cubicBezTo>
                  <a:cubicBezTo>
                    <a:pt x="81" y="5"/>
                    <a:pt x="74" y="6"/>
                    <a:pt x="72" y="5"/>
                  </a:cubicBezTo>
                  <a:cubicBezTo>
                    <a:pt x="71" y="4"/>
                    <a:pt x="71" y="3"/>
                    <a:pt x="67" y="5"/>
                  </a:cubicBezTo>
                  <a:cubicBezTo>
                    <a:pt x="64" y="7"/>
                    <a:pt x="62" y="4"/>
                    <a:pt x="60" y="2"/>
                  </a:cubicBezTo>
                  <a:cubicBezTo>
                    <a:pt x="58" y="0"/>
                    <a:pt x="56" y="0"/>
                    <a:pt x="55" y="4"/>
                  </a:cubicBezTo>
                  <a:cubicBezTo>
                    <a:pt x="54" y="7"/>
                    <a:pt x="53" y="9"/>
                    <a:pt x="52" y="7"/>
                  </a:cubicBezTo>
                  <a:cubicBezTo>
                    <a:pt x="51" y="6"/>
                    <a:pt x="46" y="6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12"/>
                    <a:pt x="38" y="17"/>
                    <a:pt x="38" y="20"/>
                  </a:cubicBezTo>
                  <a:cubicBezTo>
                    <a:pt x="38" y="23"/>
                    <a:pt x="35" y="26"/>
                    <a:pt x="33" y="26"/>
                  </a:cubicBezTo>
                  <a:cubicBezTo>
                    <a:pt x="31" y="26"/>
                    <a:pt x="29" y="31"/>
                    <a:pt x="26" y="34"/>
                  </a:cubicBezTo>
                  <a:cubicBezTo>
                    <a:pt x="23" y="37"/>
                    <a:pt x="25" y="43"/>
                    <a:pt x="23" y="45"/>
                  </a:cubicBezTo>
                  <a:cubicBezTo>
                    <a:pt x="20" y="47"/>
                    <a:pt x="16" y="48"/>
                    <a:pt x="18" y="50"/>
                  </a:cubicBezTo>
                  <a:cubicBezTo>
                    <a:pt x="20" y="52"/>
                    <a:pt x="14" y="56"/>
                    <a:pt x="14" y="60"/>
                  </a:cubicBezTo>
                  <a:cubicBezTo>
                    <a:pt x="14" y="65"/>
                    <a:pt x="14" y="72"/>
                    <a:pt x="13" y="73"/>
                  </a:cubicBezTo>
                  <a:cubicBezTo>
                    <a:pt x="12" y="74"/>
                    <a:pt x="4" y="72"/>
                    <a:pt x="4" y="75"/>
                  </a:cubicBezTo>
                  <a:cubicBezTo>
                    <a:pt x="4" y="79"/>
                    <a:pt x="0" y="79"/>
                    <a:pt x="2" y="81"/>
                  </a:cubicBezTo>
                  <a:cubicBezTo>
                    <a:pt x="3" y="84"/>
                    <a:pt x="11" y="83"/>
                    <a:pt x="12" y="8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2693F616-68A5-41D1-9C40-E7ED07F0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0611" y="3541507"/>
              <a:ext cx="40252" cy="47919"/>
            </a:xfrm>
            <a:custGeom>
              <a:avLst/>
              <a:gdLst/>
              <a:ahLst/>
              <a:cxnLst>
                <a:cxn ang="0">
                  <a:pos x="14" y="9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0" y="18"/>
                </a:cxn>
                <a:cxn ang="0">
                  <a:pos x="5" y="21"/>
                </a:cxn>
                <a:cxn ang="0">
                  <a:pos x="14" y="9"/>
                </a:cxn>
              </a:cxnLst>
              <a:rect l="0" t="0" r="r" b="b"/>
              <a:pathLst>
                <a:path w="17" h="21">
                  <a:moveTo>
                    <a:pt x="14" y="9"/>
                  </a:moveTo>
                  <a:cubicBezTo>
                    <a:pt x="16" y="7"/>
                    <a:pt x="17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5"/>
                    <a:pt x="3" y="12"/>
                    <a:pt x="0" y="18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6"/>
                    <a:pt x="12" y="10"/>
                    <a:pt x="14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DBA72A4E-A03C-4844-8091-839500EF8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2112" y="3466754"/>
              <a:ext cx="180170" cy="143754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53"/>
                </a:cxn>
                <a:cxn ang="0">
                  <a:pos x="1" y="53"/>
                </a:cxn>
                <a:cxn ang="0">
                  <a:pos x="2" y="57"/>
                </a:cxn>
                <a:cxn ang="0">
                  <a:pos x="12" y="62"/>
                </a:cxn>
                <a:cxn ang="0">
                  <a:pos x="23" y="56"/>
                </a:cxn>
                <a:cxn ang="0">
                  <a:pos x="61" y="37"/>
                </a:cxn>
                <a:cxn ang="0">
                  <a:pos x="64" y="30"/>
                </a:cxn>
                <a:cxn ang="0">
                  <a:pos x="65" y="21"/>
                </a:cxn>
                <a:cxn ang="0">
                  <a:pos x="64" y="12"/>
                </a:cxn>
                <a:cxn ang="0">
                  <a:pos x="71" y="7"/>
                </a:cxn>
                <a:cxn ang="0">
                  <a:pos x="78" y="2"/>
                </a:cxn>
                <a:cxn ang="0">
                  <a:pos x="73" y="0"/>
                </a:cxn>
                <a:cxn ang="0">
                  <a:pos x="61" y="2"/>
                </a:cxn>
                <a:cxn ang="0">
                  <a:pos x="46" y="7"/>
                </a:cxn>
                <a:cxn ang="0">
                  <a:pos x="33" y="6"/>
                </a:cxn>
                <a:cxn ang="0">
                  <a:pos x="26" y="8"/>
                </a:cxn>
                <a:cxn ang="0">
                  <a:pos x="16" y="8"/>
                </a:cxn>
                <a:cxn ang="0">
                  <a:pos x="11" y="10"/>
                </a:cxn>
                <a:cxn ang="0">
                  <a:pos x="4" y="18"/>
                </a:cxn>
                <a:cxn ang="0">
                  <a:pos x="4" y="24"/>
                </a:cxn>
                <a:cxn ang="0">
                  <a:pos x="3" y="32"/>
                </a:cxn>
                <a:cxn ang="0">
                  <a:pos x="9" y="41"/>
                </a:cxn>
              </a:cxnLst>
              <a:rect l="0" t="0" r="r" b="b"/>
              <a:pathLst>
                <a:path w="78" h="62">
                  <a:moveTo>
                    <a:pt x="9" y="41"/>
                  </a:moveTo>
                  <a:cubicBezTo>
                    <a:pt x="7" y="42"/>
                    <a:pt x="3" y="48"/>
                    <a:pt x="0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20" y="57"/>
                    <a:pt x="23" y="56"/>
                  </a:cubicBezTo>
                  <a:cubicBezTo>
                    <a:pt x="26" y="56"/>
                    <a:pt x="61" y="37"/>
                    <a:pt x="61" y="37"/>
                  </a:cubicBezTo>
                  <a:cubicBezTo>
                    <a:pt x="61" y="37"/>
                    <a:pt x="65" y="32"/>
                    <a:pt x="64" y="30"/>
                  </a:cubicBezTo>
                  <a:cubicBezTo>
                    <a:pt x="64" y="28"/>
                    <a:pt x="63" y="24"/>
                    <a:pt x="65" y="21"/>
                  </a:cubicBezTo>
                  <a:cubicBezTo>
                    <a:pt x="67" y="19"/>
                    <a:pt x="63" y="16"/>
                    <a:pt x="64" y="12"/>
                  </a:cubicBezTo>
                  <a:cubicBezTo>
                    <a:pt x="65" y="8"/>
                    <a:pt x="71" y="7"/>
                    <a:pt x="71" y="7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68" y="3"/>
                    <a:pt x="61" y="2"/>
                  </a:cubicBezTo>
                  <a:cubicBezTo>
                    <a:pt x="54" y="2"/>
                    <a:pt x="53" y="7"/>
                    <a:pt x="46" y="7"/>
                  </a:cubicBezTo>
                  <a:cubicBezTo>
                    <a:pt x="39" y="7"/>
                    <a:pt x="35" y="8"/>
                    <a:pt x="33" y="6"/>
                  </a:cubicBezTo>
                  <a:cubicBezTo>
                    <a:pt x="31" y="4"/>
                    <a:pt x="31" y="5"/>
                    <a:pt x="26" y="8"/>
                  </a:cubicBezTo>
                  <a:cubicBezTo>
                    <a:pt x="21" y="10"/>
                    <a:pt x="18" y="9"/>
                    <a:pt x="16" y="8"/>
                  </a:cubicBezTo>
                  <a:cubicBezTo>
                    <a:pt x="13" y="6"/>
                    <a:pt x="12" y="8"/>
                    <a:pt x="11" y="10"/>
                  </a:cubicBezTo>
                  <a:cubicBezTo>
                    <a:pt x="11" y="12"/>
                    <a:pt x="11" y="17"/>
                    <a:pt x="4" y="18"/>
                  </a:cubicBezTo>
                  <a:cubicBezTo>
                    <a:pt x="4" y="20"/>
                    <a:pt x="3" y="22"/>
                    <a:pt x="4" y="24"/>
                  </a:cubicBezTo>
                  <a:cubicBezTo>
                    <a:pt x="6" y="26"/>
                    <a:pt x="4" y="28"/>
                    <a:pt x="3" y="32"/>
                  </a:cubicBezTo>
                  <a:cubicBezTo>
                    <a:pt x="12" y="32"/>
                    <a:pt x="11" y="39"/>
                    <a:pt x="9" y="4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CF89281E-AAE0-453E-9FC9-4C471354D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242" y="3438005"/>
              <a:ext cx="97753" cy="122669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4" y="9"/>
                </a:cxn>
                <a:cxn ang="0">
                  <a:pos x="7" y="15"/>
                </a:cxn>
                <a:cxn ang="0">
                  <a:pos x="7" y="20"/>
                </a:cxn>
                <a:cxn ang="0">
                  <a:pos x="6" y="30"/>
                </a:cxn>
                <a:cxn ang="0">
                  <a:pos x="3" y="44"/>
                </a:cxn>
                <a:cxn ang="0">
                  <a:pos x="4" y="51"/>
                </a:cxn>
                <a:cxn ang="0">
                  <a:pos x="26" y="44"/>
                </a:cxn>
                <a:cxn ang="0">
                  <a:pos x="37" y="40"/>
                </a:cxn>
                <a:cxn ang="0">
                  <a:pos x="41" y="35"/>
                </a:cxn>
                <a:cxn ang="0">
                  <a:pos x="38" y="19"/>
                </a:cxn>
                <a:cxn ang="0">
                  <a:pos x="27" y="0"/>
                </a:cxn>
                <a:cxn ang="0">
                  <a:pos x="21" y="2"/>
                </a:cxn>
                <a:cxn ang="0">
                  <a:pos x="10" y="4"/>
                </a:cxn>
              </a:cxnLst>
              <a:rect l="0" t="0" r="r" b="b"/>
              <a:pathLst>
                <a:path w="43" h="53">
                  <a:moveTo>
                    <a:pt x="10" y="4"/>
                  </a:moveTo>
                  <a:cubicBezTo>
                    <a:pt x="9" y="5"/>
                    <a:pt x="6" y="7"/>
                    <a:pt x="4" y="9"/>
                  </a:cubicBezTo>
                  <a:cubicBezTo>
                    <a:pt x="5" y="11"/>
                    <a:pt x="5" y="15"/>
                    <a:pt x="7" y="15"/>
                  </a:cubicBezTo>
                  <a:cubicBezTo>
                    <a:pt x="11" y="15"/>
                    <a:pt x="11" y="21"/>
                    <a:pt x="7" y="20"/>
                  </a:cubicBezTo>
                  <a:cubicBezTo>
                    <a:pt x="3" y="19"/>
                    <a:pt x="3" y="25"/>
                    <a:pt x="6" y="30"/>
                  </a:cubicBezTo>
                  <a:cubicBezTo>
                    <a:pt x="10" y="35"/>
                    <a:pt x="0" y="41"/>
                    <a:pt x="3" y="44"/>
                  </a:cubicBezTo>
                  <a:cubicBezTo>
                    <a:pt x="5" y="47"/>
                    <a:pt x="3" y="50"/>
                    <a:pt x="4" y="51"/>
                  </a:cubicBezTo>
                  <a:cubicBezTo>
                    <a:pt x="5" y="53"/>
                    <a:pt x="20" y="51"/>
                    <a:pt x="26" y="44"/>
                  </a:cubicBezTo>
                  <a:cubicBezTo>
                    <a:pt x="32" y="38"/>
                    <a:pt x="34" y="39"/>
                    <a:pt x="37" y="40"/>
                  </a:cubicBezTo>
                  <a:cubicBezTo>
                    <a:pt x="40" y="41"/>
                    <a:pt x="43" y="37"/>
                    <a:pt x="41" y="35"/>
                  </a:cubicBezTo>
                  <a:cubicBezTo>
                    <a:pt x="40" y="32"/>
                    <a:pt x="38" y="26"/>
                    <a:pt x="38" y="19"/>
                  </a:cubicBezTo>
                  <a:cubicBezTo>
                    <a:pt x="39" y="14"/>
                    <a:pt x="33" y="6"/>
                    <a:pt x="27" y="0"/>
                  </a:cubicBezTo>
                  <a:cubicBezTo>
                    <a:pt x="25" y="1"/>
                    <a:pt x="23" y="2"/>
                    <a:pt x="21" y="2"/>
                  </a:cubicBezTo>
                  <a:cubicBezTo>
                    <a:pt x="17" y="2"/>
                    <a:pt x="12" y="2"/>
                    <a:pt x="10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25ACBC67-C0F4-4D4D-9D5B-15AEB5BA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807" y="3783012"/>
              <a:ext cx="115002" cy="155254"/>
            </a:xfrm>
            <a:custGeom>
              <a:avLst/>
              <a:gdLst/>
              <a:ahLst/>
              <a:cxnLst>
                <a:cxn ang="0">
                  <a:pos x="50" y="56"/>
                </a:cxn>
                <a:cxn ang="0">
                  <a:pos x="46" y="34"/>
                </a:cxn>
                <a:cxn ang="0">
                  <a:pos x="37" y="43"/>
                </a:cxn>
                <a:cxn ang="0">
                  <a:pos x="38" y="31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26" y="17"/>
                </a:cxn>
                <a:cxn ang="0">
                  <a:pos x="21" y="12"/>
                </a:cxn>
                <a:cxn ang="0">
                  <a:pos x="13" y="6"/>
                </a:cxn>
                <a:cxn ang="0">
                  <a:pos x="4" y="6"/>
                </a:cxn>
                <a:cxn ang="0">
                  <a:pos x="11" y="15"/>
                </a:cxn>
                <a:cxn ang="0">
                  <a:pos x="5" y="20"/>
                </a:cxn>
                <a:cxn ang="0">
                  <a:pos x="8" y="37"/>
                </a:cxn>
                <a:cxn ang="0">
                  <a:pos x="12" y="57"/>
                </a:cxn>
                <a:cxn ang="0">
                  <a:pos x="19" y="55"/>
                </a:cxn>
                <a:cxn ang="0">
                  <a:pos x="28" y="51"/>
                </a:cxn>
                <a:cxn ang="0">
                  <a:pos x="35" y="46"/>
                </a:cxn>
                <a:cxn ang="0">
                  <a:pos x="41" y="61"/>
                </a:cxn>
                <a:cxn ang="0">
                  <a:pos x="43" y="67"/>
                </a:cxn>
                <a:cxn ang="0">
                  <a:pos x="47" y="63"/>
                </a:cxn>
                <a:cxn ang="0">
                  <a:pos x="50" y="56"/>
                </a:cxn>
              </a:cxnLst>
              <a:rect l="0" t="0" r="r" b="b"/>
              <a:pathLst>
                <a:path w="50" h="67">
                  <a:moveTo>
                    <a:pt x="50" y="56"/>
                  </a:moveTo>
                  <a:cubicBezTo>
                    <a:pt x="48" y="45"/>
                    <a:pt x="47" y="34"/>
                    <a:pt x="46" y="34"/>
                  </a:cubicBezTo>
                  <a:cubicBezTo>
                    <a:pt x="43" y="34"/>
                    <a:pt x="41" y="44"/>
                    <a:pt x="37" y="43"/>
                  </a:cubicBezTo>
                  <a:cubicBezTo>
                    <a:pt x="34" y="42"/>
                    <a:pt x="34" y="31"/>
                    <a:pt x="38" y="31"/>
                  </a:cubicBezTo>
                  <a:cubicBezTo>
                    <a:pt x="42" y="31"/>
                    <a:pt x="47" y="22"/>
                    <a:pt x="47" y="19"/>
                  </a:cubicBezTo>
                  <a:cubicBezTo>
                    <a:pt x="47" y="17"/>
                    <a:pt x="43" y="17"/>
                    <a:pt x="39" y="17"/>
                  </a:cubicBezTo>
                  <a:cubicBezTo>
                    <a:pt x="35" y="17"/>
                    <a:pt x="26" y="17"/>
                    <a:pt x="26" y="17"/>
                  </a:cubicBezTo>
                  <a:cubicBezTo>
                    <a:pt x="26" y="17"/>
                    <a:pt x="21" y="15"/>
                    <a:pt x="21" y="12"/>
                  </a:cubicBezTo>
                  <a:cubicBezTo>
                    <a:pt x="21" y="8"/>
                    <a:pt x="18" y="6"/>
                    <a:pt x="13" y="6"/>
                  </a:cubicBezTo>
                  <a:cubicBezTo>
                    <a:pt x="8" y="6"/>
                    <a:pt x="8" y="0"/>
                    <a:pt x="4" y="6"/>
                  </a:cubicBezTo>
                  <a:cubicBezTo>
                    <a:pt x="0" y="11"/>
                    <a:pt x="12" y="11"/>
                    <a:pt x="11" y="15"/>
                  </a:cubicBezTo>
                  <a:cubicBezTo>
                    <a:pt x="10" y="19"/>
                    <a:pt x="6" y="17"/>
                    <a:pt x="5" y="20"/>
                  </a:cubicBezTo>
                  <a:cubicBezTo>
                    <a:pt x="4" y="23"/>
                    <a:pt x="6" y="32"/>
                    <a:pt x="8" y="37"/>
                  </a:cubicBezTo>
                  <a:cubicBezTo>
                    <a:pt x="9" y="40"/>
                    <a:pt x="12" y="50"/>
                    <a:pt x="12" y="57"/>
                  </a:cubicBezTo>
                  <a:cubicBezTo>
                    <a:pt x="15" y="57"/>
                    <a:pt x="16" y="55"/>
                    <a:pt x="19" y="55"/>
                  </a:cubicBezTo>
                  <a:cubicBezTo>
                    <a:pt x="23" y="55"/>
                    <a:pt x="28" y="55"/>
                    <a:pt x="28" y="51"/>
                  </a:cubicBezTo>
                  <a:cubicBezTo>
                    <a:pt x="29" y="47"/>
                    <a:pt x="33" y="44"/>
                    <a:pt x="35" y="46"/>
                  </a:cubicBezTo>
                  <a:cubicBezTo>
                    <a:pt x="37" y="47"/>
                    <a:pt x="41" y="56"/>
                    <a:pt x="41" y="61"/>
                  </a:cubicBezTo>
                  <a:cubicBezTo>
                    <a:pt x="41" y="62"/>
                    <a:pt x="42" y="64"/>
                    <a:pt x="43" y="67"/>
                  </a:cubicBezTo>
                  <a:cubicBezTo>
                    <a:pt x="45" y="65"/>
                    <a:pt x="47" y="63"/>
                    <a:pt x="47" y="63"/>
                  </a:cubicBezTo>
                  <a:cubicBezTo>
                    <a:pt x="47" y="63"/>
                    <a:pt x="48" y="58"/>
                    <a:pt x="50" y="5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90E45F3A-981B-4493-80B0-43D539FF2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546" y="3522340"/>
              <a:ext cx="726432" cy="766682"/>
            </a:xfrm>
            <a:custGeom>
              <a:avLst/>
              <a:gdLst/>
              <a:ahLst/>
              <a:cxnLst>
                <a:cxn ang="0">
                  <a:pos x="222" y="133"/>
                </a:cxn>
                <a:cxn ang="0">
                  <a:pos x="221" y="119"/>
                </a:cxn>
                <a:cxn ang="0">
                  <a:pos x="238" y="125"/>
                </a:cxn>
                <a:cxn ang="0">
                  <a:pos x="256" y="130"/>
                </a:cxn>
                <a:cxn ang="0">
                  <a:pos x="255" y="144"/>
                </a:cxn>
                <a:cxn ang="0">
                  <a:pos x="263" y="147"/>
                </a:cxn>
                <a:cxn ang="0">
                  <a:pos x="269" y="168"/>
                </a:cxn>
                <a:cxn ang="0">
                  <a:pos x="274" y="145"/>
                </a:cxn>
                <a:cxn ang="0">
                  <a:pos x="287" y="131"/>
                </a:cxn>
                <a:cxn ang="0">
                  <a:pos x="298" y="109"/>
                </a:cxn>
                <a:cxn ang="0">
                  <a:pos x="312" y="105"/>
                </a:cxn>
                <a:cxn ang="0">
                  <a:pos x="314" y="92"/>
                </a:cxn>
                <a:cxn ang="0">
                  <a:pos x="303" y="81"/>
                </a:cxn>
                <a:cxn ang="0">
                  <a:pos x="283" y="82"/>
                </a:cxn>
                <a:cxn ang="0">
                  <a:pos x="269" y="93"/>
                </a:cxn>
                <a:cxn ang="0">
                  <a:pos x="258" y="100"/>
                </a:cxn>
                <a:cxn ang="0">
                  <a:pos x="248" y="111"/>
                </a:cxn>
                <a:cxn ang="0">
                  <a:pos x="230" y="108"/>
                </a:cxn>
                <a:cxn ang="0">
                  <a:pos x="223" y="95"/>
                </a:cxn>
                <a:cxn ang="0">
                  <a:pos x="218" y="112"/>
                </a:cxn>
                <a:cxn ang="0">
                  <a:pos x="184" y="108"/>
                </a:cxn>
                <a:cxn ang="0">
                  <a:pos x="167" y="103"/>
                </a:cxn>
                <a:cxn ang="0">
                  <a:pos x="149" y="93"/>
                </a:cxn>
                <a:cxn ang="0">
                  <a:pos x="134" y="85"/>
                </a:cxn>
                <a:cxn ang="0">
                  <a:pos x="141" y="69"/>
                </a:cxn>
                <a:cxn ang="0">
                  <a:pos x="130" y="58"/>
                </a:cxn>
                <a:cxn ang="0">
                  <a:pos x="116" y="43"/>
                </a:cxn>
                <a:cxn ang="0">
                  <a:pos x="126" y="34"/>
                </a:cxn>
                <a:cxn ang="0">
                  <a:pos x="119" y="13"/>
                </a:cxn>
                <a:cxn ang="0">
                  <a:pos x="108" y="0"/>
                </a:cxn>
                <a:cxn ang="0">
                  <a:pos x="99" y="9"/>
                </a:cxn>
                <a:cxn ang="0">
                  <a:pos x="71" y="10"/>
                </a:cxn>
                <a:cxn ang="0">
                  <a:pos x="67" y="27"/>
                </a:cxn>
                <a:cxn ang="0">
                  <a:pos x="79" y="43"/>
                </a:cxn>
                <a:cxn ang="0">
                  <a:pos x="71" y="60"/>
                </a:cxn>
                <a:cxn ang="0">
                  <a:pos x="59" y="71"/>
                </a:cxn>
                <a:cxn ang="0">
                  <a:pos x="45" y="89"/>
                </a:cxn>
                <a:cxn ang="0">
                  <a:pos x="31" y="98"/>
                </a:cxn>
                <a:cxn ang="0">
                  <a:pos x="15" y="108"/>
                </a:cxn>
                <a:cxn ang="0">
                  <a:pos x="27" y="127"/>
                </a:cxn>
                <a:cxn ang="0">
                  <a:pos x="22" y="140"/>
                </a:cxn>
                <a:cxn ang="0">
                  <a:pos x="1" y="147"/>
                </a:cxn>
                <a:cxn ang="0">
                  <a:pos x="11" y="158"/>
                </a:cxn>
                <a:cxn ang="0">
                  <a:pos x="8" y="164"/>
                </a:cxn>
                <a:cxn ang="0">
                  <a:pos x="43" y="172"/>
                </a:cxn>
                <a:cxn ang="0">
                  <a:pos x="50" y="177"/>
                </a:cxn>
                <a:cxn ang="0">
                  <a:pos x="52" y="207"/>
                </a:cxn>
                <a:cxn ang="0">
                  <a:pos x="68" y="257"/>
                </a:cxn>
                <a:cxn ang="0">
                  <a:pos x="89" y="310"/>
                </a:cxn>
                <a:cxn ang="0">
                  <a:pos x="111" y="323"/>
                </a:cxn>
                <a:cxn ang="0">
                  <a:pos x="126" y="305"/>
                </a:cxn>
                <a:cxn ang="0">
                  <a:pos x="132" y="283"/>
                </a:cxn>
                <a:cxn ang="0">
                  <a:pos x="134" y="250"/>
                </a:cxn>
                <a:cxn ang="0">
                  <a:pos x="150" y="233"/>
                </a:cxn>
                <a:cxn ang="0">
                  <a:pos x="185" y="201"/>
                </a:cxn>
                <a:cxn ang="0">
                  <a:pos x="206" y="178"/>
                </a:cxn>
                <a:cxn ang="0">
                  <a:pos x="229" y="170"/>
                </a:cxn>
              </a:cxnLst>
              <a:rect l="0" t="0" r="r" b="b"/>
              <a:pathLst>
                <a:path w="315" h="332">
                  <a:moveTo>
                    <a:pt x="225" y="150"/>
                  </a:moveTo>
                  <a:cubicBezTo>
                    <a:pt x="223" y="145"/>
                    <a:pt x="221" y="136"/>
                    <a:pt x="222" y="133"/>
                  </a:cubicBezTo>
                  <a:cubicBezTo>
                    <a:pt x="223" y="130"/>
                    <a:pt x="227" y="132"/>
                    <a:pt x="228" y="128"/>
                  </a:cubicBezTo>
                  <a:cubicBezTo>
                    <a:pt x="229" y="124"/>
                    <a:pt x="217" y="124"/>
                    <a:pt x="221" y="119"/>
                  </a:cubicBezTo>
                  <a:cubicBezTo>
                    <a:pt x="225" y="113"/>
                    <a:pt x="225" y="119"/>
                    <a:pt x="230" y="119"/>
                  </a:cubicBezTo>
                  <a:cubicBezTo>
                    <a:pt x="235" y="119"/>
                    <a:pt x="238" y="121"/>
                    <a:pt x="238" y="125"/>
                  </a:cubicBezTo>
                  <a:cubicBezTo>
                    <a:pt x="238" y="128"/>
                    <a:pt x="243" y="130"/>
                    <a:pt x="243" y="130"/>
                  </a:cubicBezTo>
                  <a:cubicBezTo>
                    <a:pt x="243" y="130"/>
                    <a:pt x="252" y="130"/>
                    <a:pt x="256" y="130"/>
                  </a:cubicBezTo>
                  <a:cubicBezTo>
                    <a:pt x="260" y="130"/>
                    <a:pt x="264" y="130"/>
                    <a:pt x="264" y="132"/>
                  </a:cubicBezTo>
                  <a:cubicBezTo>
                    <a:pt x="264" y="135"/>
                    <a:pt x="259" y="144"/>
                    <a:pt x="255" y="144"/>
                  </a:cubicBezTo>
                  <a:cubicBezTo>
                    <a:pt x="251" y="144"/>
                    <a:pt x="251" y="155"/>
                    <a:pt x="254" y="156"/>
                  </a:cubicBezTo>
                  <a:cubicBezTo>
                    <a:pt x="258" y="157"/>
                    <a:pt x="260" y="147"/>
                    <a:pt x="263" y="147"/>
                  </a:cubicBezTo>
                  <a:cubicBezTo>
                    <a:pt x="264" y="147"/>
                    <a:pt x="265" y="158"/>
                    <a:pt x="267" y="169"/>
                  </a:cubicBezTo>
                  <a:cubicBezTo>
                    <a:pt x="268" y="168"/>
                    <a:pt x="268" y="168"/>
                    <a:pt x="269" y="168"/>
                  </a:cubicBezTo>
                  <a:cubicBezTo>
                    <a:pt x="271" y="168"/>
                    <a:pt x="270" y="158"/>
                    <a:pt x="272" y="156"/>
                  </a:cubicBezTo>
                  <a:cubicBezTo>
                    <a:pt x="274" y="153"/>
                    <a:pt x="273" y="145"/>
                    <a:pt x="274" y="145"/>
                  </a:cubicBezTo>
                  <a:cubicBezTo>
                    <a:pt x="275" y="145"/>
                    <a:pt x="283" y="147"/>
                    <a:pt x="283" y="145"/>
                  </a:cubicBezTo>
                  <a:cubicBezTo>
                    <a:pt x="283" y="143"/>
                    <a:pt x="288" y="135"/>
                    <a:pt x="287" y="131"/>
                  </a:cubicBezTo>
                  <a:cubicBezTo>
                    <a:pt x="286" y="127"/>
                    <a:pt x="290" y="122"/>
                    <a:pt x="290" y="117"/>
                  </a:cubicBezTo>
                  <a:cubicBezTo>
                    <a:pt x="290" y="113"/>
                    <a:pt x="295" y="111"/>
                    <a:pt x="298" y="109"/>
                  </a:cubicBezTo>
                  <a:cubicBezTo>
                    <a:pt x="301" y="106"/>
                    <a:pt x="306" y="102"/>
                    <a:pt x="307" y="105"/>
                  </a:cubicBezTo>
                  <a:cubicBezTo>
                    <a:pt x="308" y="107"/>
                    <a:pt x="315" y="109"/>
                    <a:pt x="312" y="105"/>
                  </a:cubicBezTo>
                  <a:cubicBezTo>
                    <a:pt x="309" y="101"/>
                    <a:pt x="309" y="98"/>
                    <a:pt x="311" y="97"/>
                  </a:cubicBezTo>
                  <a:cubicBezTo>
                    <a:pt x="313" y="96"/>
                    <a:pt x="314" y="92"/>
                    <a:pt x="314" y="92"/>
                  </a:cubicBezTo>
                  <a:cubicBezTo>
                    <a:pt x="314" y="92"/>
                    <a:pt x="308" y="91"/>
                    <a:pt x="307" y="88"/>
                  </a:cubicBezTo>
                  <a:cubicBezTo>
                    <a:pt x="306" y="85"/>
                    <a:pt x="303" y="83"/>
                    <a:pt x="303" y="81"/>
                  </a:cubicBezTo>
                  <a:cubicBezTo>
                    <a:pt x="303" y="78"/>
                    <a:pt x="299" y="79"/>
                    <a:pt x="297" y="81"/>
                  </a:cubicBezTo>
                  <a:cubicBezTo>
                    <a:pt x="294" y="84"/>
                    <a:pt x="289" y="79"/>
                    <a:pt x="283" y="82"/>
                  </a:cubicBezTo>
                  <a:cubicBezTo>
                    <a:pt x="278" y="85"/>
                    <a:pt x="276" y="89"/>
                    <a:pt x="274" y="88"/>
                  </a:cubicBezTo>
                  <a:cubicBezTo>
                    <a:pt x="271" y="88"/>
                    <a:pt x="271" y="90"/>
                    <a:pt x="269" y="93"/>
                  </a:cubicBezTo>
                  <a:cubicBezTo>
                    <a:pt x="267" y="95"/>
                    <a:pt x="265" y="97"/>
                    <a:pt x="264" y="97"/>
                  </a:cubicBezTo>
                  <a:cubicBezTo>
                    <a:pt x="262" y="97"/>
                    <a:pt x="258" y="100"/>
                    <a:pt x="258" y="100"/>
                  </a:cubicBezTo>
                  <a:cubicBezTo>
                    <a:pt x="258" y="100"/>
                    <a:pt x="261" y="106"/>
                    <a:pt x="259" y="109"/>
                  </a:cubicBezTo>
                  <a:cubicBezTo>
                    <a:pt x="258" y="113"/>
                    <a:pt x="253" y="109"/>
                    <a:pt x="248" y="111"/>
                  </a:cubicBezTo>
                  <a:cubicBezTo>
                    <a:pt x="243" y="112"/>
                    <a:pt x="241" y="109"/>
                    <a:pt x="238" y="110"/>
                  </a:cubicBezTo>
                  <a:cubicBezTo>
                    <a:pt x="234" y="111"/>
                    <a:pt x="232" y="108"/>
                    <a:pt x="230" y="108"/>
                  </a:cubicBezTo>
                  <a:cubicBezTo>
                    <a:pt x="228" y="109"/>
                    <a:pt x="226" y="104"/>
                    <a:pt x="226" y="101"/>
                  </a:cubicBezTo>
                  <a:cubicBezTo>
                    <a:pt x="227" y="97"/>
                    <a:pt x="225" y="92"/>
                    <a:pt x="223" y="95"/>
                  </a:cubicBezTo>
                  <a:cubicBezTo>
                    <a:pt x="221" y="97"/>
                    <a:pt x="218" y="96"/>
                    <a:pt x="218" y="100"/>
                  </a:cubicBezTo>
                  <a:cubicBezTo>
                    <a:pt x="218" y="104"/>
                    <a:pt x="221" y="109"/>
                    <a:pt x="218" y="112"/>
                  </a:cubicBezTo>
                  <a:cubicBezTo>
                    <a:pt x="215" y="114"/>
                    <a:pt x="201" y="116"/>
                    <a:pt x="198" y="113"/>
                  </a:cubicBezTo>
                  <a:cubicBezTo>
                    <a:pt x="196" y="111"/>
                    <a:pt x="184" y="110"/>
                    <a:pt x="184" y="108"/>
                  </a:cubicBezTo>
                  <a:cubicBezTo>
                    <a:pt x="183" y="105"/>
                    <a:pt x="180" y="101"/>
                    <a:pt x="177" y="101"/>
                  </a:cubicBezTo>
                  <a:cubicBezTo>
                    <a:pt x="175" y="101"/>
                    <a:pt x="169" y="105"/>
                    <a:pt x="167" y="103"/>
                  </a:cubicBezTo>
                  <a:cubicBezTo>
                    <a:pt x="165" y="102"/>
                    <a:pt x="161" y="98"/>
                    <a:pt x="157" y="98"/>
                  </a:cubicBezTo>
                  <a:cubicBezTo>
                    <a:pt x="154" y="97"/>
                    <a:pt x="149" y="95"/>
                    <a:pt x="149" y="93"/>
                  </a:cubicBezTo>
                  <a:cubicBezTo>
                    <a:pt x="149" y="92"/>
                    <a:pt x="141" y="91"/>
                    <a:pt x="140" y="89"/>
                  </a:cubicBezTo>
                  <a:cubicBezTo>
                    <a:pt x="139" y="87"/>
                    <a:pt x="134" y="87"/>
                    <a:pt x="134" y="85"/>
                  </a:cubicBezTo>
                  <a:cubicBezTo>
                    <a:pt x="134" y="82"/>
                    <a:pt x="136" y="79"/>
                    <a:pt x="136" y="76"/>
                  </a:cubicBezTo>
                  <a:cubicBezTo>
                    <a:pt x="136" y="73"/>
                    <a:pt x="141" y="71"/>
                    <a:pt x="141" y="69"/>
                  </a:cubicBezTo>
                  <a:cubicBezTo>
                    <a:pt x="141" y="67"/>
                    <a:pt x="137" y="64"/>
                    <a:pt x="137" y="64"/>
                  </a:cubicBezTo>
                  <a:cubicBezTo>
                    <a:pt x="137" y="64"/>
                    <a:pt x="133" y="58"/>
                    <a:pt x="130" y="58"/>
                  </a:cubicBezTo>
                  <a:cubicBezTo>
                    <a:pt x="126" y="58"/>
                    <a:pt x="124" y="52"/>
                    <a:pt x="120" y="52"/>
                  </a:cubicBezTo>
                  <a:cubicBezTo>
                    <a:pt x="117" y="51"/>
                    <a:pt x="118" y="45"/>
                    <a:pt x="116" y="43"/>
                  </a:cubicBezTo>
                  <a:cubicBezTo>
                    <a:pt x="115" y="40"/>
                    <a:pt x="116" y="35"/>
                    <a:pt x="119" y="38"/>
                  </a:cubicBezTo>
                  <a:cubicBezTo>
                    <a:pt x="122" y="40"/>
                    <a:pt x="128" y="38"/>
                    <a:pt x="126" y="34"/>
                  </a:cubicBezTo>
                  <a:cubicBezTo>
                    <a:pt x="124" y="30"/>
                    <a:pt x="120" y="26"/>
                    <a:pt x="120" y="24"/>
                  </a:cubicBezTo>
                  <a:cubicBezTo>
                    <a:pt x="120" y="22"/>
                    <a:pt x="122" y="15"/>
                    <a:pt x="119" y="13"/>
                  </a:cubicBezTo>
                  <a:cubicBezTo>
                    <a:pt x="116" y="12"/>
                    <a:pt x="113" y="9"/>
                    <a:pt x="112" y="6"/>
                  </a:cubicBezTo>
                  <a:cubicBezTo>
                    <a:pt x="112" y="3"/>
                    <a:pt x="108" y="0"/>
                    <a:pt x="108" y="0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104" y="1"/>
                    <a:pt x="101" y="8"/>
                    <a:pt x="99" y="9"/>
                  </a:cubicBezTo>
                  <a:cubicBezTo>
                    <a:pt x="97" y="10"/>
                    <a:pt x="91" y="11"/>
                    <a:pt x="88" y="13"/>
                  </a:cubicBezTo>
                  <a:cubicBezTo>
                    <a:pt x="85" y="16"/>
                    <a:pt x="76" y="10"/>
                    <a:pt x="71" y="10"/>
                  </a:cubicBezTo>
                  <a:cubicBezTo>
                    <a:pt x="66" y="10"/>
                    <a:pt x="63" y="15"/>
                    <a:pt x="65" y="16"/>
                  </a:cubicBezTo>
                  <a:cubicBezTo>
                    <a:pt x="68" y="18"/>
                    <a:pt x="67" y="27"/>
                    <a:pt x="67" y="27"/>
                  </a:cubicBezTo>
                  <a:cubicBezTo>
                    <a:pt x="67" y="27"/>
                    <a:pt x="70" y="39"/>
                    <a:pt x="74" y="38"/>
                  </a:cubicBezTo>
                  <a:cubicBezTo>
                    <a:pt x="78" y="37"/>
                    <a:pt x="83" y="42"/>
                    <a:pt x="79" y="43"/>
                  </a:cubicBezTo>
                  <a:cubicBezTo>
                    <a:pt x="76" y="44"/>
                    <a:pt x="74" y="48"/>
                    <a:pt x="73" y="51"/>
                  </a:cubicBezTo>
                  <a:cubicBezTo>
                    <a:pt x="73" y="55"/>
                    <a:pt x="74" y="59"/>
                    <a:pt x="71" y="60"/>
                  </a:cubicBezTo>
                  <a:cubicBezTo>
                    <a:pt x="68" y="60"/>
                    <a:pt x="66" y="61"/>
                    <a:pt x="66" y="66"/>
                  </a:cubicBezTo>
                  <a:cubicBezTo>
                    <a:pt x="66" y="71"/>
                    <a:pt x="60" y="69"/>
                    <a:pt x="59" y="71"/>
                  </a:cubicBezTo>
                  <a:cubicBezTo>
                    <a:pt x="58" y="73"/>
                    <a:pt x="56" y="82"/>
                    <a:pt x="55" y="83"/>
                  </a:cubicBezTo>
                  <a:cubicBezTo>
                    <a:pt x="53" y="85"/>
                    <a:pt x="46" y="85"/>
                    <a:pt x="45" y="89"/>
                  </a:cubicBezTo>
                  <a:cubicBezTo>
                    <a:pt x="45" y="93"/>
                    <a:pt x="41" y="98"/>
                    <a:pt x="39" y="97"/>
                  </a:cubicBezTo>
                  <a:cubicBezTo>
                    <a:pt x="37" y="97"/>
                    <a:pt x="33" y="95"/>
                    <a:pt x="31" y="98"/>
                  </a:cubicBezTo>
                  <a:cubicBezTo>
                    <a:pt x="30" y="101"/>
                    <a:pt x="24" y="96"/>
                    <a:pt x="23" y="97"/>
                  </a:cubicBezTo>
                  <a:cubicBezTo>
                    <a:pt x="22" y="98"/>
                    <a:pt x="15" y="104"/>
                    <a:pt x="15" y="108"/>
                  </a:cubicBezTo>
                  <a:cubicBezTo>
                    <a:pt x="15" y="111"/>
                    <a:pt x="22" y="111"/>
                    <a:pt x="22" y="116"/>
                  </a:cubicBezTo>
                  <a:cubicBezTo>
                    <a:pt x="21" y="120"/>
                    <a:pt x="24" y="125"/>
                    <a:pt x="27" y="127"/>
                  </a:cubicBezTo>
                  <a:cubicBezTo>
                    <a:pt x="29" y="130"/>
                    <a:pt x="32" y="135"/>
                    <a:pt x="31" y="138"/>
                  </a:cubicBezTo>
                  <a:cubicBezTo>
                    <a:pt x="29" y="140"/>
                    <a:pt x="26" y="141"/>
                    <a:pt x="22" y="140"/>
                  </a:cubicBezTo>
                  <a:cubicBezTo>
                    <a:pt x="18" y="139"/>
                    <a:pt x="19" y="142"/>
                    <a:pt x="11" y="140"/>
                  </a:cubicBezTo>
                  <a:cubicBezTo>
                    <a:pt x="4" y="139"/>
                    <a:pt x="4" y="144"/>
                    <a:pt x="1" y="147"/>
                  </a:cubicBezTo>
                  <a:cubicBezTo>
                    <a:pt x="1" y="148"/>
                    <a:pt x="1" y="148"/>
                    <a:pt x="0" y="148"/>
                  </a:cubicBezTo>
                  <a:cubicBezTo>
                    <a:pt x="4" y="151"/>
                    <a:pt x="5" y="156"/>
                    <a:pt x="11" y="158"/>
                  </a:cubicBezTo>
                  <a:cubicBezTo>
                    <a:pt x="17" y="160"/>
                    <a:pt x="23" y="154"/>
                    <a:pt x="23" y="158"/>
                  </a:cubicBezTo>
                  <a:cubicBezTo>
                    <a:pt x="23" y="163"/>
                    <a:pt x="8" y="162"/>
                    <a:pt x="8" y="164"/>
                  </a:cubicBezTo>
                  <a:cubicBezTo>
                    <a:pt x="7" y="165"/>
                    <a:pt x="23" y="185"/>
                    <a:pt x="32" y="183"/>
                  </a:cubicBezTo>
                  <a:cubicBezTo>
                    <a:pt x="40" y="182"/>
                    <a:pt x="46" y="173"/>
                    <a:pt x="43" y="172"/>
                  </a:cubicBezTo>
                  <a:cubicBezTo>
                    <a:pt x="41" y="170"/>
                    <a:pt x="45" y="165"/>
                    <a:pt x="47" y="166"/>
                  </a:cubicBezTo>
                  <a:cubicBezTo>
                    <a:pt x="49" y="167"/>
                    <a:pt x="47" y="175"/>
                    <a:pt x="50" y="177"/>
                  </a:cubicBezTo>
                  <a:cubicBezTo>
                    <a:pt x="52" y="179"/>
                    <a:pt x="51" y="183"/>
                    <a:pt x="50" y="188"/>
                  </a:cubicBezTo>
                  <a:cubicBezTo>
                    <a:pt x="48" y="192"/>
                    <a:pt x="51" y="202"/>
                    <a:pt x="52" y="207"/>
                  </a:cubicBezTo>
                  <a:cubicBezTo>
                    <a:pt x="52" y="212"/>
                    <a:pt x="56" y="219"/>
                    <a:pt x="57" y="227"/>
                  </a:cubicBezTo>
                  <a:cubicBezTo>
                    <a:pt x="58" y="235"/>
                    <a:pt x="63" y="249"/>
                    <a:pt x="68" y="257"/>
                  </a:cubicBezTo>
                  <a:cubicBezTo>
                    <a:pt x="72" y="266"/>
                    <a:pt x="76" y="282"/>
                    <a:pt x="79" y="286"/>
                  </a:cubicBezTo>
                  <a:cubicBezTo>
                    <a:pt x="82" y="290"/>
                    <a:pt x="89" y="303"/>
                    <a:pt x="89" y="310"/>
                  </a:cubicBezTo>
                  <a:cubicBezTo>
                    <a:pt x="89" y="318"/>
                    <a:pt x="97" y="328"/>
                    <a:pt x="100" y="330"/>
                  </a:cubicBezTo>
                  <a:cubicBezTo>
                    <a:pt x="103" y="332"/>
                    <a:pt x="109" y="328"/>
                    <a:pt x="111" y="323"/>
                  </a:cubicBezTo>
                  <a:cubicBezTo>
                    <a:pt x="112" y="318"/>
                    <a:pt x="121" y="317"/>
                    <a:pt x="121" y="313"/>
                  </a:cubicBezTo>
                  <a:cubicBezTo>
                    <a:pt x="122" y="309"/>
                    <a:pt x="123" y="305"/>
                    <a:pt x="126" y="305"/>
                  </a:cubicBezTo>
                  <a:cubicBezTo>
                    <a:pt x="129" y="304"/>
                    <a:pt x="129" y="301"/>
                    <a:pt x="129" y="297"/>
                  </a:cubicBezTo>
                  <a:cubicBezTo>
                    <a:pt x="129" y="293"/>
                    <a:pt x="129" y="286"/>
                    <a:pt x="132" y="283"/>
                  </a:cubicBezTo>
                  <a:cubicBezTo>
                    <a:pt x="135" y="279"/>
                    <a:pt x="135" y="268"/>
                    <a:pt x="134" y="264"/>
                  </a:cubicBezTo>
                  <a:cubicBezTo>
                    <a:pt x="132" y="260"/>
                    <a:pt x="133" y="254"/>
                    <a:pt x="134" y="250"/>
                  </a:cubicBezTo>
                  <a:cubicBezTo>
                    <a:pt x="136" y="246"/>
                    <a:pt x="135" y="241"/>
                    <a:pt x="139" y="241"/>
                  </a:cubicBezTo>
                  <a:cubicBezTo>
                    <a:pt x="142" y="240"/>
                    <a:pt x="146" y="238"/>
                    <a:pt x="150" y="233"/>
                  </a:cubicBezTo>
                  <a:cubicBezTo>
                    <a:pt x="153" y="229"/>
                    <a:pt x="163" y="222"/>
                    <a:pt x="167" y="219"/>
                  </a:cubicBezTo>
                  <a:cubicBezTo>
                    <a:pt x="171" y="216"/>
                    <a:pt x="182" y="207"/>
                    <a:pt x="185" y="201"/>
                  </a:cubicBezTo>
                  <a:cubicBezTo>
                    <a:pt x="188" y="196"/>
                    <a:pt x="198" y="194"/>
                    <a:pt x="202" y="189"/>
                  </a:cubicBezTo>
                  <a:cubicBezTo>
                    <a:pt x="207" y="185"/>
                    <a:pt x="205" y="182"/>
                    <a:pt x="206" y="178"/>
                  </a:cubicBezTo>
                  <a:cubicBezTo>
                    <a:pt x="207" y="173"/>
                    <a:pt x="221" y="171"/>
                    <a:pt x="226" y="171"/>
                  </a:cubicBezTo>
                  <a:cubicBezTo>
                    <a:pt x="227" y="171"/>
                    <a:pt x="228" y="171"/>
                    <a:pt x="229" y="170"/>
                  </a:cubicBezTo>
                  <a:cubicBezTo>
                    <a:pt x="229" y="163"/>
                    <a:pt x="226" y="153"/>
                    <a:pt x="225" y="15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3BD69430-4E27-4FE8-9F4B-CBD0D4B31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807" y="2989495"/>
              <a:ext cx="818434" cy="354591"/>
            </a:xfrm>
            <a:custGeom>
              <a:avLst/>
              <a:gdLst/>
              <a:ahLst/>
              <a:cxnLst>
                <a:cxn ang="0">
                  <a:pos x="329" y="65"/>
                </a:cxn>
                <a:cxn ang="0">
                  <a:pos x="306" y="63"/>
                </a:cxn>
                <a:cxn ang="0">
                  <a:pos x="308" y="52"/>
                </a:cxn>
                <a:cxn ang="0">
                  <a:pos x="309" y="33"/>
                </a:cxn>
                <a:cxn ang="0">
                  <a:pos x="286" y="30"/>
                </a:cxn>
                <a:cxn ang="0">
                  <a:pos x="268" y="40"/>
                </a:cxn>
                <a:cxn ang="0">
                  <a:pos x="238" y="43"/>
                </a:cxn>
                <a:cxn ang="0">
                  <a:pos x="218" y="34"/>
                </a:cxn>
                <a:cxn ang="0">
                  <a:pos x="200" y="28"/>
                </a:cxn>
                <a:cxn ang="0">
                  <a:pos x="179" y="27"/>
                </a:cxn>
                <a:cxn ang="0">
                  <a:pos x="161" y="28"/>
                </a:cxn>
                <a:cxn ang="0">
                  <a:pos x="153" y="13"/>
                </a:cxn>
                <a:cxn ang="0">
                  <a:pos x="133" y="6"/>
                </a:cxn>
                <a:cxn ang="0">
                  <a:pos x="118" y="1"/>
                </a:cxn>
                <a:cxn ang="0">
                  <a:pos x="108" y="9"/>
                </a:cxn>
                <a:cxn ang="0">
                  <a:pos x="107" y="24"/>
                </a:cxn>
                <a:cxn ang="0">
                  <a:pos x="98" y="35"/>
                </a:cxn>
                <a:cxn ang="0">
                  <a:pos x="81" y="33"/>
                </a:cxn>
                <a:cxn ang="0">
                  <a:pos x="68" y="23"/>
                </a:cxn>
                <a:cxn ang="0">
                  <a:pos x="44" y="22"/>
                </a:cxn>
                <a:cxn ang="0">
                  <a:pos x="29" y="30"/>
                </a:cxn>
                <a:cxn ang="0">
                  <a:pos x="10" y="40"/>
                </a:cxn>
                <a:cxn ang="0">
                  <a:pos x="0" y="44"/>
                </a:cxn>
                <a:cxn ang="0">
                  <a:pos x="9" y="55"/>
                </a:cxn>
                <a:cxn ang="0">
                  <a:pos x="29" y="69"/>
                </a:cxn>
                <a:cxn ang="0">
                  <a:pos x="34" y="88"/>
                </a:cxn>
                <a:cxn ang="0">
                  <a:pos x="57" y="104"/>
                </a:cxn>
                <a:cxn ang="0">
                  <a:pos x="72" y="114"/>
                </a:cxn>
                <a:cxn ang="0">
                  <a:pos x="88" y="135"/>
                </a:cxn>
                <a:cxn ang="0">
                  <a:pos x="129" y="137"/>
                </a:cxn>
                <a:cxn ang="0">
                  <a:pos x="162" y="145"/>
                </a:cxn>
                <a:cxn ang="0">
                  <a:pos x="182" y="152"/>
                </a:cxn>
                <a:cxn ang="0">
                  <a:pos x="227" y="141"/>
                </a:cxn>
                <a:cxn ang="0">
                  <a:pos x="261" y="121"/>
                </a:cxn>
                <a:cxn ang="0">
                  <a:pos x="269" y="105"/>
                </a:cxn>
                <a:cxn ang="0">
                  <a:pos x="304" y="99"/>
                </a:cxn>
                <a:cxn ang="0">
                  <a:pos x="328" y="84"/>
                </a:cxn>
                <a:cxn ang="0">
                  <a:pos x="354" y="79"/>
                </a:cxn>
              </a:cxnLst>
              <a:rect l="0" t="0" r="r" b="b"/>
              <a:pathLst>
                <a:path w="355" h="153">
                  <a:moveTo>
                    <a:pt x="340" y="64"/>
                  </a:moveTo>
                  <a:cubicBezTo>
                    <a:pt x="336" y="60"/>
                    <a:pt x="330" y="62"/>
                    <a:pt x="329" y="65"/>
                  </a:cubicBezTo>
                  <a:cubicBezTo>
                    <a:pt x="327" y="69"/>
                    <a:pt x="324" y="64"/>
                    <a:pt x="318" y="64"/>
                  </a:cubicBezTo>
                  <a:cubicBezTo>
                    <a:pt x="311" y="64"/>
                    <a:pt x="311" y="68"/>
                    <a:pt x="306" y="63"/>
                  </a:cubicBezTo>
                  <a:cubicBezTo>
                    <a:pt x="302" y="59"/>
                    <a:pt x="308" y="57"/>
                    <a:pt x="308" y="57"/>
                  </a:cubicBezTo>
                  <a:cubicBezTo>
                    <a:pt x="308" y="52"/>
                    <a:pt x="308" y="52"/>
                    <a:pt x="308" y="52"/>
                  </a:cubicBezTo>
                  <a:cubicBezTo>
                    <a:pt x="318" y="34"/>
                    <a:pt x="318" y="34"/>
                    <a:pt x="318" y="34"/>
                  </a:cubicBezTo>
                  <a:cubicBezTo>
                    <a:pt x="315" y="33"/>
                    <a:pt x="311" y="32"/>
                    <a:pt x="309" y="33"/>
                  </a:cubicBezTo>
                  <a:cubicBezTo>
                    <a:pt x="307" y="34"/>
                    <a:pt x="300" y="33"/>
                    <a:pt x="300" y="31"/>
                  </a:cubicBezTo>
                  <a:cubicBezTo>
                    <a:pt x="299" y="29"/>
                    <a:pt x="288" y="28"/>
                    <a:pt x="286" y="30"/>
                  </a:cubicBezTo>
                  <a:cubicBezTo>
                    <a:pt x="283" y="32"/>
                    <a:pt x="277" y="34"/>
                    <a:pt x="277" y="36"/>
                  </a:cubicBezTo>
                  <a:cubicBezTo>
                    <a:pt x="276" y="39"/>
                    <a:pt x="270" y="38"/>
                    <a:pt x="268" y="40"/>
                  </a:cubicBezTo>
                  <a:cubicBezTo>
                    <a:pt x="265" y="41"/>
                    <a:pt x="253" y="42"/>
                    <a:pt x="253" y="43"/>
                  </a:cubicBezTo>
                  <a:cubicBezTo>
                    <a:pt x="253" y="45"/>
                    <a:pt x="240" y="45"/>
                    <a:pt x="238" y="43"/>
                  </a:cubicBezTo>
                  <a:cubicBezTo>
                    <a:pt x="236" y="42"/>
                    <a:pt x="225" y="43"/>
                    <a:pt x="224" y="41"/>
                  </a:cubicBezTo>
                  <a:cubicBezTo>
                    <a:pt x="222" y="38"/>
                    <a:pt x="218" y="37"/>
                    <a:pt x="218" y="34"/>
                  </a:cubicBezTo>
                  <a:cubicBezTo>
                    <a:pt x="218" y="32"/>
                    <a:pt x="209" y="32"/>
                    <a:pt x="208" y="30"/>
                  </a:cubicBezTo>
                  <a:cubicBezTo>
                    <a:pt x="207" y="28"/>
                    <a:pt x="201" y="27"/>
                    <a:pt x="200" y="28"/>
                  </a:cubicBezTo>
                  <a:cubicBezTo>
                    <a:pt x="199" y="28"/>
                    <a:pt x="191" y="26"/>
                    <a:pt x="189" y="25"/>
                  </a:cubicBezTo>
                  <a:cubicBezTo>
                    <a:pt x="187" y="25"/>
                    <a:pt x="181" y="27"/>
                    <a:pt x="179" y="27"/>
                  </a:cubicBezTo>
                  <a:cubicBezTo>
                    <a:pt x="177" y="27"/>
                    <a:pt x="173" y="30"/>
                    <a:pt x="171" y="31"/>
                  </a:cubicBezTo>
                  <a:cubicBezTo>
                    <a:pt x="169" y="31"/>
                    <a:pt x="162" y="27"/>
                    <a:pt x="161" y="28"/>
                  </a:cubicBezTo>
                  <a:cubicBezTo>
                    <a:pt x="160" y="29"/>
                    <a:pt x="156" y="24"/>
                    <a:pt x="154" y="22"/>
                  </a:cubicBezTo>
                  <a:cubicBezTo>
                    <a:pt x="152" y="20"/>
                    <a:pt x="154" y="15"/>
                    <a:pt x="153" y="13"/>
                  </a:cubicBezTo>
                  <a:cubicBezTo>
                    <a:pt x="151" y="11"/>
                    <a:pt x="144" y="11"/>
                    <a:pt x="142" y="9"/>
                  </a:cubicBezTo>
                  <a:cubicBezTo>
                    <a:pt x="139" y="8"/>
                    <a:pt x="136" y="6"/>
                    <a:pt x="133" y="6"/>
                  </a:cubicBezTo>
                  <a:cubicBezTo>
                    <a:pt x="131" y="6"/>
                    <a:pt x="127" y="5"/>
                    <a:pt x="126" y="4"/>
                  </a:cubicBezTo>
                  <a:cubicBezTo>
                    <a:pt x="125" y="3"/>
                    <a:pt x="120" y="2"/>
                    <a:pt x="118" y="1"/>
                  </a:cubicBezTo>
                  <a:cubicBezTo>
                    <a:pt x="116" y="0"/>
                    <a:pt x="115" y="3"/>
                    <a:pt x="114" y="5"/>
                  </a:cubicBezTo>
                  <a:cubicBezTo>
                    <a:pt x="113" y="6"/>
                    <a:pt x="109" y="6"/>
                    <a:pt x="108" y="9"/>
                  </a:cubicBezTo>
                  <a:cubicBezTo>
                    <a:pt x="107" y="11"/>
                    <a:pt x="103" y="12"/>
                    <a:pt x="103" y="14"/>
                  </a:cubicBezTo>
                  <a:cubicBezTo>
                    <a:pt x="104" y="17"/>
                    <a:pt x="106" y="22"/>
                    <a:pt x="107" y="24"/>
                  </a:cubicBezTo>
                  <a:cubicBezTo>
                    <a:pt x="109" y="25"/>
                    <a:pt x="108" y="29"/>
                    <a:pt x="107" y="30"/>
                  </a:cubicBezTo>
                  <a:cubicBezTo>
                    <a:pt x="106" y="32"/>
                    <a:pt x="99" y="33"/>
                    <a:pt x="98" y="35"/>
                  </a:cubicBezTo>
                  <a:cubicBezTo>
                    <a:pt x="96" y="37"/>
                    <a:pt x="93" y="35"/>
                    <a:pt x="90" y="33"/>
                  </a:cubicBezTo>
                  <a:cubicBezTo>
                    <a:pt x="86" y="31"/>
                    <a:pt x="82" y="32"/>
                    <a:pt x="81" y="33"/>
                  </a:cubicBezTo>
                  <a:cubicBezTo>
                    <a:pt x="79" y="35"/>
                    <a:pt x="73" y="30"/>
                    <a:pt x="71" y="30"/>
                  </a:cubicBezTo>
                  <a:cubicBezTo>
                    <a:pt x="70" y="29"/>
                    <a:pt x="69" y="23"/>
                    <a:pt x="68" y="23"/>
                  </a:cubicBezTo>
                  <a:cubicBezTo>
                    <a:pt x="66" y="24"/>
                    <a:pt x="54" y="21"/>
                    <a:pt x="52" y="21"/>
                  </a:cubicBezTo>
                  <a:cubicBezTo>
                    <a:pt x="50" y="20"/>
                    <a:pt x="45" y="20"/>
                    <a:pt x="44" y="22"/>
                  </a:cubicBezTo>
                  <a:cubicBezTo>
                    <a:pt x="43" y="24"/>
                    <a:pt x="37" y="23"/>
                    <a:pt x="36" y="25"/>
                  </a:cubicBezTo>
                  <a:cubicBezTo>
                    <a:pt x="35" y="27"/>
                    <a:pt x="31" y="28"/>
                    <a:pt x="29" y="30"/>
                  </a:cubicBezTo>
                  <a:cubicBezTo>
                    <a:pt x="27" y="32"/>
                    <a:pt x="22" y="32"/>
                    <a:pt x="20" y="35"/>
                  </a:cubicBezTo>
                  <a:cubicBezTo>
                    <a:pt x="19" y="38"/>
                    <a:pt x="12" y="40"/>
                    <a:pt x="10" y="40"/>
                  </a:cubicBezTo>
                  <a:cubicBezTo>
                    <a:pt x="8" y="40"/>
                    <a:pt x="3" y="41"/>
                    <a:pt x="2" y="43"/>
                  </a:cubicBezTo>
                  <a:cubicBezTo>
                    <a:pt x="2" y="44"/>
                    <a:pt x="1" y="44"/>
                    <a:pt x="0" y="44"/>
                  </a:cubicBezTo>
                  <a:cubicBezTo>
                    <a:pt x="0" y="44"/>
                    <a:pt x="1" y="44"/>
                    <a:pt x="1" y="45"/>
                  </a:cubicBezTo>
                  <a:cubicBezTo>
                    <a:pt x="2" y="52"/>
                    <a:pt x="5" y="52"/>
                    <a:pt x="9" y="55"/>
                  </a:cubicBezTo>
                  <a:cubicBezTo>
                    <a:pt x="12" y="58"/>
                    <a:pt x="15" y="61"/>
                    <a:pt x="19" y="61"/>
                  </a:cubicBezTo>
                  <a:cubicBezTo>
                    <a:pt x="23" y="61"/>
                    <a:pt x="28" y="65"/>
                    <a:pt x="29" y="69"/>
                  </a:cubicBezTo>
                  <a:cubicBezTo>
                    <a:pt x="29" y="72"/>
                    <a:pt x="33" y="76"/>
                    <a:pt x="35" y="77"/>
                  </a:cubicBezTo>
                  <a:cubicBezTo>
                    <a:pt x="37" y="79"/>
                    <a:pt x="34" y="84"/>
                    <a:pt x="34" y="88"/>
                  </a:cubicBezTo>
                  <a:cubicBezTo>
                    <a:pt x="34" y="93"/>
                    <a:pt x="29" y="94"/>
                    <a:pt x="31" y="98"/>
                  </a:cubicBezTo>
                  <a:cubicBezTo>
                    <a:pt x="34" y="102"/>
                    <a:pt x="52" y="104"/>
                    <a:pt x="57" y="104"/>
                  </a:cubicBezTo>
                  <a:cubicBezTo>
                    <a:pt x="62" y="104"/>
                    <a:pt x="64" y="109"/>
                    <a:pt x="65" y="109"/>
                  </a:cubicBezTo>
                  <a:cubicBezTo>
                    <a:pt x="68" y="110"/>
                    <a:pt x="69" y="113"/>
                    <a:pt x="72" y="114"/>
                  </a:cubicBezTo>
                  <a:cubicBezTo>
                    <a:pt x="76" y="115"/>
                    <a:pt x="80" y="117"/>
                    <a:pt x="81" y="124"/>
                  </a:cubicBezTo>
                  <a:cubicBezTo>
                    <a:pt x="83" y="130"/>
                    <a:pt x="87" y="132"/>
                    <a:pt x="88" y="135"/>
                  </a:cubicBezTo>
                  <a:cubicBezTo>
                    <a:pt x="88" y="138"/>
                    <a:pt x="96" y="136"/>
                    <a:pt x="102" y="137"/>
                  </a:cubicBezTo>
                  <a:cubicBezTo>
                    <a:pt x="108" y="137"/>
                    <a:pt x="125" y="137"/>
                    <a:pt x="129" y="137"/>
                  </a:cubicBezTo>
                  <a:cubicBezTo>
                    <a:pt x="133" y="138"/>
                    <a:pt x="144" y="137"/>
                    <a:pt x="149" y="142"/>
                  </a:cubicBezTo>
                  <a:cubicBezTo>
                    <a:pt x="155" y="146"/>
                    <a:pt x="158" y="142"/>
                    <a:pt x="162" y="145"/>
                  </a:cubicBezTo>
                  <a:cubicBezTo>
                    <a:pt x="165" y="147"/>
                    <a:pt x="168" y="148"/>
                    <a:pt x="173" y="148"/>
                  </a:cubicBezTo>
                  <a:cubicBezTo>
                    <a:pt x="179" y="147"/>
                    <a:pt x="179" y="151"/>
                    <a:pt x="182" y="152"/>
                  </a:cubicBezTo>
                  <a:cubicBezTo>
                    <a:pt x="186" y="153"/>
                    <a:pt x="192" y="146"/>
                    <a:pt x="202" y="142"/>
                  </a:cubicBezTo>
                  <a:cubicBezTo>
                    <a:pt x="211" y="137"/>
                    <a:pt x="222" y="140"/>
                    <a:pt x="227" y="141"/>
                  </a:cubicBezTo>
                  <a:cubicBezTo>
                    <a:pt x="232" y="142"/>
                    <a:pt x="242" y="139"/>
                    <a:pt x="247" y="132"/>
                  </a:cubicBezTo>
                  <a:cubicBezTo>
                    <a:pt x="253" y="126"/>
                    <a:pt x="261" y="127"/>
                    <a:pt x="261" y="121"/>
                  </a:cubicBezTo>
                  <a:cubicBezTo>
                    <a:pt x="262" y="116"/>
                    <a:pt x="255" y="113"/>
                    <a:pt x="258" y="108"/>
                  </a:cubicBezTo>
                  <a:cubicBezTo>
                    <a:pt x="261" y="103"/>
                    <a:pt x="266" y="104"/>
                    <a:pt x="269" y="105"/>
                  </a:cubicBezTo>
                  <a:cubicBezTo>
                    <a:pt x="272" y="107"/>
                    <a:pt x="280" y="109"/>
                    <a:pt x="287" y="104"/>
                  </a:cubicBezTo>
                  <a:cubicBezTo>
                    <a:pt x="295" y="99"/>
                    <a:pt x="298" y="100"/>
                    <a:pt x="304" y="99"/>
                  </a:cubicBezTo>
                  <a:cubicBezTo>
                    <a:pt x="311" y="98"/>
                    <a:pt x="310" y="94"/>
                    <a:pt x="314" y="89"/>
                  </a:cubicBezTo>
                  <a:cubicBezTo>
                    <a:pt x="319" y="85"/>
                    <a:pt x="324" y="84"/>
                    <a:pt x="328" y="84"/>
                  </a:cubicBezTo>
                  <a:cubicBezTo>
                    <a:pt x="332" y="84"/>
                    <a:pt x="338" y="79"/>
                    <a:pt x="343" y="81"/>
                  </a:cubicBezTo>
                  <a:cubicBezTo>
                    <a:pt x="347" y="82"/>
                    <a:pt x="354" y="83"/>
                    <a:pt x="354" y="79"/>
                  </a:cubicBezTo>
                  <a:cubicBezTo>
                    <a:pt x="355" y="76"/>
                    <a:pt x="343" y="68"/>
                    <a:pt x="340" y="6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ECFF809E-FE8F-4E4A-871B-1BF11B4E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695" y="3606675"/>
              <a:ext cx="13418" cy="36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9"/>
                </a:cxn>
                <a:cxn ang="0">
                  <a:pos x="4" y="16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6" h="16">
                  <a:moveTo>
                    <a:pt x="2" y="0"/>
                  </a:moveTo>
                  <a:cubicBezTo>
                    <a:pt x="1" y="1"/>
                    <a:pt x="0" y="8"/>
                    <a:pt x="0" y="9"/>
                  </a:cubicBezTo>
                  <a:cubicBezTo>
                    <a:pt x="0" y="9"/>
                    <a:pt x="1" y="13"/>
                    <a:pt x="4" y="16"/>
                  </a:cubicBezTo>
                  <a:cubicBezTo>
                    <a:pt x="5" y="11"/>
                    <a:pt x="5" y="4"/>
                    <a:pt x="5" y="3"/>
                  </a:cubicBezTo>
                  <a:cubicBezTo>
                    <a:pt x="5" y="2"/>
                    <a:pt x="6" y="1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E82FCA3-8C25-4417-8F9D-42E8DD646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5694" y="3583674"/>
              <a:ext cx="38334" cy="109253"/>
            </a:xfrm>
            <a:custGeom>
              <a:avLst/>
              <a:gdLst/>
              <a:ahLst/>
              <a:cxnLst>
                <a:cxn ang="0">
                  <a:pos x="8" y="47"/>
                </a:cxn>
                <a:cxn ang="0">
                  <a:pos x="9" y="48"/>
                </a:cxn>
                <a:cxn ang="0">
                  <a:pos x="13" y="31"/>
                </a:cxn>
                <a:cxn ang="0">
                  <a:pos x="14" y="26"/>
                </a:cxn>
                <a:cxn ang="0">
                  <a:pos x="10" y="19"/>
                </a:cxn>
                <a:cxn ang="0">
                  <a:pos x="12" y="10"/>
                </a:cxn>
                <a:cxn ang="0">
                  <a:pos x="16" y="10"/>
                </a:cxn>
                <a:cxn ang="0">
                  <a:pos x="17" y="3"/>
                </a:cxn>
                <a:cxn ang="0">
                  <a:pos x="11" y="0"/>
                </a:cxn>
                <a:cxn ang="0">
                  <a:pos x="9" y="6"/>
                </a:cxn>
                <a:cxn ang="0">
                  <a:pos x="0" y="26"/>
                </a:cxn>
                <a:cxn ang="0">
                  <a:pos x="8" y="46"/>
                </a:cxn>
                <a:cxn ang="0">
                  <a:pos x="8" y="47"/>
                </a:cxn>
              </a:cxnLst>
              <a:rect l="0" t="0" r="r" b="b"/>
              <a:pathLst>
                <a:path w="17" h="48">
                  <a:moveTo>
                    <a:pt x="8" y="47"/>
                  </a:moveTo>
                  <a:cubicBezTo>
                    <a:pt x="8" y="47"/>
                    <a:pt x="9" y="47"/>
                    <a:pt x="9" y="48"/>
                  </a:cubicBezTo>
                  <a:cubicBezTo>
                    <a:pt x="10" y="41"/>
                    <a:pt x="11" y="33"/>
                    <a:pt x="13" y="31"/>
                  </a:cubicBezTo>
                  <a:cubicBezTo>
                    <a:pt x="13" y="30"/>
                    <a:pt x="14" y="28"/>
                    <a:pt x="14" y="26"/>
                  </a:cubicBezTo>
                  <a:cubicBezTo>
                    <a:pt x="11" y="23"/>
                    <a:pt x="10" y="19"/>
                    <a:pt x="10" y="19"/>
                  </a:cubicBezTo>
                  <a:cubicBezTo>
                    <a:pt x="10" y="18"/>
                    <a:pt x="11" y="11"/>
                    <a:pt x="12" y="10"/>
                  </a:cubicBezTo>
                  <a:cubicBezTo>
                    <a:pt x="13" y="10"/>
                    <a:pt x="14" y="10"/>
                    <a:pt x="16" y="10"/>
                  </a:cubicBezTo>
                  <a:cubicBezTo>
                    <a:pt x="16" y="8"/>
                    <a:pt x="16" y="5"/>
                    <a:pt x="17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2"/>
                    <a:pt x="9" y="4"/>
                    <a:pt x="9" y="6"/>
                  </a:cubicBezTo>
                  <a:cubicBezTo>
                    <a:pt x="8" y="12"/>
                    <a:pt x="3" y="22"/>
                    <a:pt x="0" y="26"/>
                  </a:cubicBezTo>
                  <a:cubicBezTo>
                    <a:pt x="8" y="46"/>
                    <a:pt x="8" y="46"/>
                    <a:pt x="8" y="46"/>
                  </a:cubicBezTo>
                  <a:lnTo>
                    <a:pt x="8" y="47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B7F723BE-F284-41E2-AACE-955234FD3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778" y="3583674"/>
              <a:ext cx="111169" cy="11883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30" y="6"/>
                </a:cxn>
                <a:cxn ang="0">
                  <a:pos x="19" y="12"/>
                </a:cxn>
                <a:cxn ang="0">
                  <a:pos x="9" y="7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6" y="13"/>
                </a:cxn>
                <a:cxn ang="0">
                  <a:pos x="4" y="31"/>
                </a:cxn>
                <a:cxn ang="0">
                  <a:pos x="0" y="48"/>
                </a:cxn>
                <a:cxn ang="0">
                  <a:pos x="10" y="52"/>
                </a:cxn>
                <a:cxn ang="0">
                  <a:pos x="19" y="45"/>
                </a:cxn>
                <a:cxn ang="0">
                  <a:pos x="26" y="42"/>
                </a:cxn>
                <a:cxn ang="0">
                  <a:pos x="33" y="37"/>
                </a:cxn>
                <a:cxn ang="0">
                  <a:pos x="24" y="27"/>
                </a:cxn>
                <a:cxn ang="0">
                  <a:pos x="35" y="20"/>
                </a:cxn>
                <a:cxn ang="0">
                  <a:pos x="47" y="16"/>
                </a:cxn>
                <a:cxn ang="0">
                  <a:pos x="48" y="16"/>
                </a:cxn>
                <a:cxn ang="0">
                  <a:pos x="45" y="5"/>
                </a:cxn>
                <a:cxn ang="0">
                  <a:pos x="44" y="0"/>
                </a:cxn>
              </a:cxnLst>
              <a:rect l="0" t="0" r="r" b="b"/>
              <a:pathLst>
                <a:path w="48" h="52">
                  <a:moveTo>
                    <a:pt x="44" y="0"/>
                  </a:moveTo>
                  <a:cubicBezTo>
                    <a:pt x="37" y="3"/>
                    <a:pt x="31" y="6"/>
                    <a:pt x="30" y="6"/>
                  </a:cubicBezTo>
                  <a:cubicBezTo>
                    <a:pt x="27" y="7"/>
                    <a:pt x="19" y="12"/>
                    <a:pt x="19" y="1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7"/>
                    <a:pt x="7" y="11"/>
                    <a:pt x="6" y="13"/>
                  </a:cubicBezTo>
                  <a:cubicBezTo>
                    <a:pt x="6" y="15"/>
                    <a:pt x="6" y="29"/>
                    <a:pt x="4" y="31"/>
                  </a:cubicBezTo>
                  <a:cubicBezTo>
                    <a:pt x="2" y="33"/>
                    <a:pt x="1" y="41"/>
                    <a:pt x="0" y="48"/>
                  </a:cubicBezTo>
                  <a:cubicBezTo>
                    <a:pt x="4" y="50"/>
                    <a:pt x="8" y="52"/>
                    <a:pt x="10" y="52"/>
                  </a:cubicBezTo>
                  <a:cubicBezTo>
                    <a:pt x="14" y="52"/>
                    <a:pt x="19" y="48"/>
                    <a:pt x="19" y="45"/>
                  </a:cubicBezTo>
                  <a:cubicBezTo>
                    <a:pt x="19" y="43"/>
                    <a:pt x="23" y="42"/>
                    <a:pt x="26" y="42"/>
                  </a:cubicBezTo>
                  <a:cubicBezTo>
                    <a:pt x="30" y="42"/>
                    <a:pt x="30" y="38"/>
                    <a:pt x="33" y="37"/>
                  </a:cubicBezTo>
                  <a:cubicBezTo>
                    <a:pt x="35" y="35"/>
                    <a:pt x="27" y="28"/>
                    <a:pt x="24" y="27"/>
                  </a:cubicBezTo>
                  <a:cubicBezTo>
                    <a:pt x="22" y="26"/>
                    <a:pt x="27" y="20"/>
                    <a:pt x="35" y="20"/>
                  </a:cubicBezTo>
                  <a:cubicBezTo>
                    <a:pt x="44" y="19"/>
                    <a:pt x="42" y="16"/>
                    <a:pt x="47" y="16"/>
                  </a:cubicBezTo>
                  <a:cubicBezTo>
                    <a:pt x="47" y="16"/>
                    <a:pt x="47" y="16"/>
                    <a:pt x="48" y="16"/>
                  </a:cubicBezTo>
                  <a:cubicBezTo>
                    <a:pt x="47" y="12"/>
                    <a:pt x="46" y="8"/>
                    <a:pt x="45" y="5"/>
                  </a:cubicBezTo>
                  <a:cubicBezTo>
                    <a:pt x="45" y="4"/>
                    <a:pt x="44" y="2"/>
                    <a:pt x="44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1E6A34F8-6BF2-4533-97D0-801637B08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297" y="3284669"/>
              <a:ext cx="283672" cy="124587"/>
            </a:xfrm>
            <a:custGeom>
              <a:avLst/>
              <a:gdLst/>
              <a:ahLst/>
              <a:cxnLst>
                <a:cxn ang="0">
                  <a:pos x="114" y="10"/>
                </a:cxn>
                <a:cxn ang="0">
                  <a:pos x="103" y="7"/>
                </a:cxn>
                <a:cxn ang="0">
                  <a:pos x="74" y="6"/>
                </a:cxn>
                <a:cxn ang="0">
                  <a:pos x="59" y="1"/>
                </a:cxn>
                <a:cxn ang="0">
                  <a:pos x="47" y="6"/>
                </a:cxn>
                <a:cxn ang="0">
                  <a:pos x="37" y="8"/>
                </a:cxn>
                <a:cxn ang="0">
                  <a:pos x="22" y="8"/>
                </a:cxn>
                <a:cxn ang="0">
                  <a:pos x="15" y="16"/>
                </a:cxn>
                <a:cxn ang="0">
                  <a:pos x="12" y="22"/>
                </a:cxn>
                <a:cxn ang="0">
                  <a:pos x="16" y="26"/>
                </a:cxn>
                <a:cxn ang="0">
                  <a:pos x="25" y="25"/>
                </a:cxn>
                <a:cxn ang="0">
                  <a:pos x="40" y="32"/>
                </a:cxn>
                <a:cxn ang="0">
                  <a:pos x="35" y="38"/>
                </a:cxn>
                <a:cxn ang="0">
                  <a:pos x="25" y="40"/>
                </a:cxn>
                <a:cxn ang="0">
                  <a:pos x="8" y="42"/>
                </a:cxn>
                <a:cxn ang="0">
                  <a:pos x="0" y="49"/>
                </a:cxn>
                <a:cxn ang="0">
                  <a:pos x="16" y="50"/>
                </a:cxn>
                <a:cxn ang="0">
                  <a:pos x="26" y="50"/>
                </a:cxn>
                <a:cxn ang="0">
                  <a:pos x="36" y="52"/>
                </a:cxn>
                <a:cxn ang="0">
                  <a:pos x="51" y="51"/>
                </a:cxn>
                <a:cxn ang="0">
                  <a:pos x="52" y="46"/>
                </a:cxn>
                <a:cxn ang="0">
                  <a:pos x="57" y="43"/>
                </a:cxn>
                <a:cxn ang="0">
                  <a:pos x="64" y="39"/>
                </a:cxn>
                <a:cxn ang="0">
                  <a:pos x="70" y="37"/>
                </a:cxn>
                <a:cxn ang="0">
                  <a:pos x="77" y="39"/>
                </a:cxn>
                <a:cxn ang="0">
                  <a:pos x="84" y="34"/>
                </a:cxn>
                <a:cxn ang="0">
                  <a:pos x="94" y="31"/>
                </a:cxn>
                <a:cxn ang="0">
                  <a:pos x="103" y="26"/>
                </a:cxn>
                <a:cxn ang="0">
                  <a:pos x="112" y="21"/>
                </a:cxn>
                <a:cxn ang="0">
                  <a:pos x="122" y="16"/>
                </a:cxn>
                <a:cxn ang="0">
                  <a:pos x="123" y="14"/>
                </a:cxn>
                <a:cxn ang="0">
                  <a:pos x="114" y="10"/>
                </a:cxn>
              </a:cxnLst>
              <a:rect l="0" t="0" r="r" b="b"/>
              <a:pathLst>
                <a:path w="123" h="54">
                  <a:moveTo>
                    <a:pt x="114" y="10"/>
                  </a:moveTo>
                  <a:cubicBezTo>
                    <a:pt x="109" y="5"/>
                    <a:pt x="108" y="9"/>
                    <a:pt x="103" y="7"/>
                  </a:cubicBezTo>
                  <a:cubicBezTo>
                    <a:pt x="98" y="6"/>
                    <a:pt x="78" y="4"/>
                    <a:pt x="74" y="6"/>
                  </a:cubicBezTo>
                  <a:cubicBezTo>
                    <a:pt x="70" y="7"/>
                    <a:pt x="62" y="3"/>
                    <a:pt x="59" y="1"/>
                  </a:cubicBezTo>
                  <a:cubicBezTo>
                    <a:pt x="56" y="0"/>
                    <a:pt x="48" y="1"/>
                    <a:pt x="47" y="6"/>
                  </a:cubicBezTo>
                  <a:cubicBezTo>
                    <a:pt x="47" y="11"/>
                    <a:pt x="43" y="11"/>
                    <a:pt x="37" y="8"/>
                  </a:cubicBezTo>
                  <a:cubicBezTo>
                    <a:pt x="31" y="5"/>
                    <a:pt x="22" y="5"/>
                    <a:pt x="22" y="8"/>
                  </a:cubicBezTo>
                  <a:cubicBezTo>
                    <a:pt x="22" y="11"/>
                    <a:pt x="17" y="15"/>
                    <a:pt x="15" y="16"/>
                  </a:cubicBezTo>
                  <a:cubicBezTo>
                    <a:pt x="14" y="16"/>
                    <a:pt x="13" y="19"/>
                    <a:pt x="12" y="22"/>
                  </a:cubicBezTo>
                  <a:cubicBezTo>
                    <a:pt x="13" y="22"/>
                    <a:pt x="15" y="24"/>
                    <a:pt x="16" y="26"/>
                  </a:cubicBezTo>
                  <a:cubicBezTo>
                    <a:pt x="18" y="28"/>
                    <a:pt x="24" y="28"/>
                    <a:pt x="25" y="25"/>
                  </a:cubicBezTo>
                  <a:cubicBezTo>
                    <a:pt x="26" y="22"/>
                    <a:pt x="35" y="28"/>
                    <a:pt x="40" y="32"/>
                  </a:cubicBezTo>
                  <a:cubicBezTo>
                    <a:pt x="46" y="37"/>
                    <a:pt x="38" y="34"/>
                    <a:pt x="35" y="38"/>
                  </a:cubicBezTo>
                  <a:cubicBezTo>
                    <a:pt x="33" y="42"/>
                    <a:pt x="26" y="38"/>
                    <a:pt x="25" y="40"/>
                  </a:cubicBezTo>
                  <a:cubicBezTo>
                    <a:pt x="23" y="42"/>
                    <a:pt x="11" y="42"/>
                    <a:pt x="8" y="42"/>
                  </a:cubicBezTo>
                  <a:cubicBezTo>
                    <a:pt x="5" y="42"/>
                    <a:pt x="0" y="46"/>
                    <a:pt x="0" y="49"/>
                  </a:cubicBezTo>
                  <a:cubicBezTo>
                    <a:pt x="1" y="51"/>
                    <a:pt x="12" y="47"/>
                    <a:pt x="16" y="50"/>
                  </a:cubicBezTo>
                  <a:cubicBezTo>
                    <a:pt x="20" y="53"/>
                    <a:pt x="24" y="47"/>
                    <a:pt x="26" y="50"/>
                  </a:cubicBezTo>
                  <a:cubicBezTo>
                    <a:pt x="29" y="54"/>
                    <a:pt x="34" y="51"/>
                    <a:pt x="36" y="52"/>
                  </a:cubicBezTo>
                  <a:cubicBezTo>
                    <a:pt x="38" y="53"/>
                    <a:pt x="50" y="51"/>
                    <a:pt x="51" y="51"/>
                  </a:cubicBezTo>
                  <a:cubicBezTo>
                    <a:pt x="52" y="50"/>
                    <a:pt x="52" y="48"/>
                    <a:pt x="52" y="46"/>
                  </a:cubicBezTo>
                  <a:cubicBezTo>
                    <a:pt x="52" y="43"/>
                    <a:pt x="55" y="44"/>
                    <a:pt x="57" y="43"/>
                  </a:cubicBezTo>
                  <a:cubicBezTo>
                    <a:pt x="60" y="42"/>
                    <a:pt x="62" y="39"/>
                    <a:pt x="64" y="39"/>
                  </a:cubicBezTo>
                  <a:cubicBezTo>
                    <a:pt x="66" y="39"/>
                    <a:pt x="68" y="36"/>
                    <a:pt x="70" y="37"/>
                  </a:cubicBezTo>
                  <a:cubicBezTo>
                    <a:pt x="72" y="37"/>
                    <a:pt x="75" y="41"/>
                    <a:pt x="77" y="39"/>
                  </a:cubicBezTo>
                  <a:cubicBezTo>
                    <a:pt x="80" y="37"/>
                    <a:pt x="81" y="39"/>
                    <a:pt x="84" y="34"/>
                  </a:cubicBezTo>
                  <a:cubicBezTo>
                    <a:pt x="88" y="30"/>
                    <a:pt x="90" y="31"/>
                    <a:pt x="94" y="31"/>
                  </a:cubicBezTo>
                  <a:cubicBezTo>
                    <a:pt x="100" y="32"/>
                    <a:pt x="102" y="29"/>
                    <a:pt x="103" y="26"/>
                  </a:cubicBezTo>
                  <a:cubicBezTo>
                    <a:pt x="105" y="23"/>
                    <a:pt x="109" y="23"/>
                    <a:pt x="112" y="21"/>
                  </a:cubicBezTo>
                  <a:cubicBezTo>
                    <a:pt x="115" y="19"/>
                    <a:pt x="120" y="17"/>
                    <a:pt x="122" y="16"/>
                  </a:cubicBezTo>
                  <a:cubicBezTo>
                    <a:pt x="123" y="16"/>
                    <a:pt x="123" y="15"/>
                    <a:pt x="123" y="14"/>
                  </a:cubicBezTo>
                  <a:cubicBezTo>
                    <a:pt x="119" y="11"/>
                    <a:pt x="117" y="14"/>
                    <a:pt x="114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3C0D919D-2D6A-4398-8364-DB4EE12CC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197" y="3271251"/>
              <a:ext cx="180170" cy="80502"/>
            </a:xfrm>
            <a:custGeom>
              <a:avLst/>
              <a:gdLst/>
              <a:ahLst/>
              <a:cxnLst>
                <a:cxn ang="0">
                  <a:pos x="31" y="27"/>
                </a:cxn>
                <a:cxn ang="0">
                  <a:pos x="39" y="33"/>
                </a:cxn>
                <a:cxn ang="0">
                  <a:pos x="40" y="34"/>
                </a:cxn>
                <a:cxn ang="0">
                  <a:pos x="51" y="32"/>
                </a:cxn>
                <a:cxn ang="0">
                  <a:pos x="61" y="33"/>
                </a:cxn>
                <a:cxn ang="0">
                  <a:pos x="60" y="30"/>
                </a:cxn>
                <a:cxn ang="0">
                  <a:pos x="68" y="33"/>
                </a:cxn>
                <a:cxn ang="0">
                  <a:pos x="77" y="33"/>
                </a:cxn>
                <a:cxn ang="0">
                  <a:pos x="73" y="28"/>
                </a:cxn>
                <a:cxn ang="0">
                  <a:pos x="75" y="24"/>
                </a:cxn>
                <a:cxn ang="0">
                  <a:pos x="68" y="21"/>
                </a:cxn>
                <a:cxn ang="0">
                  <a:pos x="65" y="14"/>
                </a:cxn>
                <a:cxn ang="0">
                  <a:pos x="61" y="12"/>
                </a:cxn>
                <a:cxn ang="0">
                  <a:pos x="49" y="14"/>
                </a:cxn>
                <a:cxn ang="0">
                  <a:pos x="42" y="10"/>
                </a:cxn>
                <a:cxn ang="0">
                  <a:pos x="35" y="6"/>
                </a:cxn>
                <a:cxn ang="0">
                  <a:pos x="18" y="4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18" y="12"/>
                </a:cxn>
                <a:cxn ang="0">
                  <a:pos x="22" y="23"/>
                </a:cxn>
                <a:cxn ang="0">
                  <a:pos x="19" y="27"/>
                </a:cxn>
                <a:cxn ang="0">
                  <a:pos x="31" y="27"/>
                </a:cxn>
              </a:cxnLst>
              <a:rect l="0" t="0" r="r" b="b"/>
              <a:pathLst>
                <a:path w="78" h="35">
                  <a:moveTo>
                    <a:pt x="31" y="27"/>
                  </a:moveTo>
                  <a:cubicBezTo>
                    <a:pt x="35" y="25"/>
                    <a:pt x="36" y="29"/>
                    <a:pt x="39" y="33"/>
                  </a:cubicBezTo>
                  <a:cubicBezTo>
                    <a:pt x="39" y="33"/>
                    <a:pt x="39" y="34"/>
                    <a:pt x="40" y="34"/>
                  </a:cubicBezTo>
                  <a:cubicBezTo>
                    <a:pt x="44" y="33"/>
                    <a:pt x="47" y="32"/>
                    <a:pt x="51" y="32"/>
                  </a:cubicBezTo>
                  <a:cubicBezTo>
                    <a:pt x="54" y="31"/>
                    <a:pt x="58" y="32"/>
                    <a:pt x="61" y="33"/>
                  </a:cubicBezTo>
                  <a:cubicBezTo>
                    <a:pt x="60" y="32"/>
                    <a:pt x="60" y="31"/>
                    <a:pt x="60" y="30"/>
                  </a:cubicBezTo>
                  <a:cubicBezTo>
                    <a:pt x="61" y="28"/>
                    <a:pt x="66" y="31"/>
                    <a:pt x="68" y="33"/>
                  </a:cubicBezTo>
                  <a:cubicBezTo>
                    <a:pt x="70" y="34"/>
                    <a:pt x="75" y="35"/>
                    <a:pt x="77" y="33"/>
                  </a:cubicBezTo>
                  <a:cubicBezTo>
                    <a:pt x="78" y="32"/>
                    <a:pt x="74" y="30"/>
                    <a:pt x="73" y="28"/>
                  </a:cubicBezTo>
                  <a:cubicBezTo>
                    <a:pt x="73" y="27"/>
                    <a:pt x="74" y="26"/>
                    <a:pt x="75" y="24"/>
                  </a:cubicBezTo>
                  <a:cubicBezTo>
                    <a:pt x="72" y="22"/>
                    <a:pt x="69" y="20"/>
                    <a:pt x="68" y="21"/>
                  </a:cubicBezTo>
                  <a:cubicBezTo>
                    <a:pt x="67" y="21"/>
                    <a:pt x="67" y="14"/>
                    <a:pt x="65" y="14"/>
                  </a:cubicBezTo>
                  <a:cubicBezTo>
                    <a:pt x="63" y="14"/>
                    <a:pt x="63" y="12"/>
                    <a:pt x="61" y="12"/>
                  </a:cubicBezTo>
                  <a:cubicBezTo>
                    <a:pt x="59" y="12"/>
                    <a:pt x="51" y="12"/>
                    <a:pt x="49" y="14"/>
                  </a:cubicBezTo>
                  <a:cubicBezTo>
                    <a:pt x="47" y="15"/>
                    <a:pt x="45" y="10"/>
                    <a:pt x="42" y="10"/>
                  </a:cubicBezTo>
                  <a:cubicBezTo>
                    <a:pt x="40" y="10"/>
                    <a:pt x="37" y="8"/>
                    <a:pt x="35" y="6"/>
                  </a:cubicBezTo>
                  <a:cubicBezTo>
                    <a:pt x="34" y="4"/>
                    <a:pt x="21" y="7"/>
                    <a:pt x="18" y="4"/>
                  </a:cubicBezTo>
                  <a:cubicBezTo>
                    <a:pt x="14" y="2"/>
                    <a:pt x="8" y="0"/>
                    <a:pt x="4" y="0"/>
                  </a:cubicBezTo>
                  <a:cubicBezTo>
                    <a:pt x="3" y="0"/>
                    <a:pt x="2" y="1"/>
                    <a:pt x="0" y="2"/>
                  </a:cubicBezTo>
                  <a:cubicBezTo>
                    <a:pt x="7" y="6"/>
                    <a:pt x="16" y="5"/>
                    <a:pt x="18" y="12"/>
                  </a:cubicBezTo>
                  <a:cubicBezTo>
                    <a:pt x="19" y="20"/>
                    <a:pt x="24" y="17"/>
                    <a:pt x="22" y="23"/>
                  </a:cubicBezTo>
                  <a:cubicBezTo>
                    <a:pt x="22" y="25"/>
                    <a:pt x="21" y="26"/>
                    <a:pt x="19" y="27"/>
                  </a:cubicBezTo>
                  <a:cubicBezTo>
                    <a:pt x="24" y="28"/>
                    <a:pt x="29" y="28"/>
                    <a:pt x="31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0424A84-C275-4690-8D40-1FAAD83925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4856" y="3315336"/>
              <a:ext cx="490677" cy="193588"/>
            </a:xfrm>
            <a:custGeom>
              <a:avLst/>
              <a:gdLst/>
              <a:ahLst/>
              <a:cxnLst>
                <a:cxn ang="0">
                  <a:pos x="206" y="59"/>
                </a:cxn>
                <a:cxn ang="0">
                  <a:pos x="206" y="47"/>
                </a:cxn>
                <a:cxn ang="0">
                  <a:pos x="206" y="37"/>
                </a:cxn>
                <a:cxn ang="0">
                  <a:pos x="209" y="32"/>
                </a:cxn>
                <a:cxn ang="0">
                  <a:pos x="207" y="28"/>
                </a:cxn>
                <a:cxn ang="0">
                  <a:pos x="198" y="24"/>
                </a:cxn>
                <a:cxn ang="0">
                  <a:pos x="195" y="14"/>
                </a:cxn>
                <a:cxn ang="0">
                  <a:pos x="187" y="8"/>
                </a:cxn>
                <a:cxn ang="0">
                  <a:pos x="175" y="8"/>
                </a:cxn>
                <a:cxn ang="0">
                  <a:pos x="154" y="15"/>
                </a:cxn>
                <a:cxn ang="0">
                  <a:pos x="135" y="16"/>
                </a:cxn>
                <a:cxn ang="0">
                  <a:pos x="121" y="11"/>
                </a:cxn>
                <a:cxn ang="0">
                  <a:pos x="111" y="7"/>
                </a:cxn>
                <a:cxn ang="0">
                  <a:pos x="95" y="2"/>
                </a:cxn>
                <a:cxn ang="0">
                  <a:pos x="60" y="13"/>
                </a:cxn>
                <a:cxn ang="0">
                  <a:pos x="36" y="14"/>
                </a:cxn>
                <a:cxn ang="0">
                  <a:pos x="30" y="23"/>
                </a:cxn>
                <a:cxn ang="0">
                  <a:pos x="6" y="25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0" y="45"/>
                </a:cxn>
                <a:cxn ang="0">
                  <a:pos x="10" y="53"/>
                </a:cxn>
                <a:cxn ang="0">
                  <a:pos x="10" y="59"/>
                </a:cxn>
                <a:cxn ang="0">
                  <a:pos x="16" y="65"/>
                </a:cxn>
                <a:cxn ang="0">
                  <a:pos x="23" y="69"/>
                </a:cxn>
                <a:cxn ang="0">
                  <a:pos x="29" y="71"/>
                </a:cxn>
                <a:cxn ang="0">
                  <a:pos x="36" y="78"/>
                </a:cxn>
                <a:cxn ang="0">
                  <a:pos x="50" y="75"/>
                </a:cxn>
                <a:cxn ang="0">
                  <a:pos x="59" y="71"/>
                </a:cxn>
                <a:cxn ang="0">
                  <a:pos x="75" y="80"/>
                </a:cxn>
                <a:cxn ang="0">
                  <a:pos x="86" y="78"/>
                </a:cxn>
                <a:cxn ang="0">
                  <a:pos x="97" y="71"/>
                </a:cxn>
                <a:cxn ang="0">
                  <a:pos x="106" y="74"/>
                </a:cxn>
                <a:cxn ang="0">
                  <a:pos x="114" y="71"/>
                </a:cxn>
                <a:cxn ang="0">
                  <a:pos x="111" y="80"/>
                </a:cxn>
                <a:cxn ang="0">
                  <a:pos x="111" y="84"/>
                </a:cxn>
                <a:cxn ang="0">
                  <a:pos x="118" y="76"/>
                </a:cxn>
                <a:cxn ang="0">
                  <a:pos x="123" y="74"/>
                </a:cxn>
                <a:cxn ang="0">
                  <a:pos x="133" y="74"/>
                </a:cxn>
                <a:cxn ang="0">
                  <a:pos x="140" y="72"/>
                </a:cxn>
                <a:cxn ang="0">
                  <a:pos x="153" y="73"/>
                </a:cxn>
                <a:cxn ang="0">
                  <a:pos x="168" y="68"/>
                </a:cxn>
                <a:cxn ang="0">
                  <a:pos x="180" y="66"/>
                </a:cxn>
                <a:cxn ang="0">
                  <a:pos x="185" y="68"/>
                </a:cxn>
                <a:cxn ang="0">
                  <a:pos x="190" y="64"/>
                </a:cxn>
                <a:cxn ang="0">
                  <a:pos x="200" y="66"/>
                </a:cxn>
                <a:cxn ang="0">
                  <a:pos x="212" y="68"/>
                </a:cxn>
                <a:cxn ang="0">
                  <a:pos x="206" y="59"/>
                </a:cxn>
                <a:cxn ang="0">
                  <a:pos x="19" y="16"/>
                </a:cxn>
                <a:cxn ang="0">
                  <a:pos x="34" y="14"/>
                </a:cxn>
                <a:cxn ang="0">
                  <a:pos x="25" y="8"/>
                </a:cxn>
                <a:cxn ang="0">
                  <a:pos x="22" y="2"/>
                </a:cxn>
                <a:cxn ang="0">
                  <a:pos x="18" y="3"/>
                </a:cxn>
                <a:cxn ang="0">
                  <a:pos x="6" y="3"/>
                </a:cxn>
                <a:cxn ang="0">
                  <a:pos x="7" y="10"/>
                </a:cxn>
                <a:cxn ang="0">
                  <a:pos x="4" y="15"/>
                </a:cxn>
                <a:cxn ang="0">
                  <a:pos x="1" y="19"/>
                </a:cxn>
                <a:cxn ang="0">
                  <a:pos x="8" y="22"/>
                </a:cxn>
                <a:cxn ang="0">
                  <a:pos x="19" y="16"/>
                </a:cxn>
              </a:cxnLst>
              <a:rect l="0" t="0" r="r" b="b"/>
              <a:pathLst>
                <a:path w="212" h="84">
                  <a:moveTo>
                    <a:pt x="206" y="59"/>
                  </a:moveTo>
                  <a:cubicBezTo>
                    <a:pt x="204" y="58"/>
                    <a:pt x="207" y="49"/>
                    <a:pt x="206" y="47"/>
                  </a:cubicBezTo>
                  <a:cubicBezTo>
                    <a:pt x="205" y="45"/>
                    <a:pt x="203" y="37"/>
                    <a:pt x="206" y="37"/>
                  </a:cubicBezTo>
                  <a:cubicBezTo>
                    <a:pt x="208" y="37"/>
                    <a:pt x="206" y="32"/>
                    <a:pt x="209" y="32"/>
                  </a:cubicBezTo>
                  <a:cubicBezTo>
                    <a:pt x="208" y="30"/>
                    <a:pt x="207" y="28"/>
                    <a:pt x="207" y="28"/>
                  </a:cubicBezTo>
                  <a:cubicBezTo>
                    <a:pt x="205" y="26"/>
                    <a:pt x="200" y="29"/>
                    <a:pt x="198" y="24"/>
                  </a:cubicBezTo>
                  <a:cubicBezTo>
                    <a:pt x="196" y="19"/>
                    <a:pt x="198" y="18"/>
                    <a:pt x="195" y="14"/>
                  </a:cubicBezTo>
                  <a:cubicBezTo>
                    <a:pt x="192" y="10"/>
                    <a:pt x="191" y="6"/>
                    <a:pt x="187" y="8"/>
                  </a:cubicBezTo>
                  <a:cubicBezTo>
                    <a:pt x="185" y="9"/>
                    <a:pt x="180" y="9"/>
                    <a:pt x="175" y="8"/>
                  </a:cubicBezTo>
                  <a:cubicBezTo>
                    <a:pt x="170" y="13"/>
                    <a:pt x="158" y="17"/>
                    <a:pt x="154" y="15"/>
                  </a:cubicBezTo>
                  <a:cubicBezTo>
                    <a:pt x="150" y="14"/>
                    <a:pt x="141" y="16"/>
                    <a:pt x="135" y="16"/>
                  </a:cubicBezTo>
                  <a:cubicBezTo>
                    <a:pt x="128" y="16"/>
                    <a:pt x="126" y="11"/>
                    <a:pt x="121" y="11"/>
                  </a:cubicBezTo>
                  <a:cubicBezTo>
                    <a:pt x="116" y="12"/>
                    <a:pt x="116" y="7"/>
                    <a:pt x="111" y="7"/>
                  </a:cubicBezTo>
                  <a:cubicBezTo>
                    <a:pt x="106" y="7"/>
                    <a:pt x="110" y="4"/>
                    <a:pt x="95" y="2"/>
                  </a:cubicBezTo>
                  <a:cubicBezTo>
                    <a:pt x="79" y="0"/>
                    <a:pt x="65" y="9"/>
                    <a:pt x="60" y="13"/>
                  </a:cubicBezTo>
                  <a:cubicBezTo>
                    <a:pt x="55" y="17"/>
                    <a:pt x="37" y="13"/>
                    <a:pt x="36" y="14"/>
                  </a:cubicBezTo>
                  <a:cubicBezTo>
                    <a:pt x="34" y="15"/>
                    <a:pt x="36" y="21"/>
                    <a:pt x="30" y="23"/>
                  </a:cubicBezTo>
                  <a:cubicBezTo>
                    <a:pt x="24" y="25"/>
                    <a:pt x="11" y="23"/>
                    <a:pt x="6" y="25"/>
                  </a:cubicBezTo>
                  <a:cubicBezTo>
                    <a:pt x="2" y="27"/>
                    <a:pt x="0" y="34"/>
                    <a:pt x="4" y="33"/>
                  </a:cubicBezTo>
                  <a:cubicBezTo>
                    <a:pt x="8" y="33"/>
                    <a:pt x="10" y="35"/>
                    <a:pt x="9" y="36"/>
                  </a:cubicBezTo>
                  <a:cubicBezTo>
                    <a:pt x="8" y="38"/>
                    <a:pt x="12" y="43"/>
                    <a:pt x="10" y="45"/>
                  </a:cubicBezTo>
                  <a:cubicBezTo>
                    <a:pt x="8" y="47"/>
                    <a:pt x="7" y="51"/>
                    <a:pt x="10" y="53"/>
                  </a:cubicBezTo>
                  <a:cubicBezTo>
                    <a:pt x="13" y="55"/>
                    <a:pt x="13" y="58"/>
                    <a:pt x="10" y="59"/>
                  </a:cubicBezTo>
                  <a:cubicBezTo>
                    <a:pt x="7" y="59"/>
                    <a:pt x="16" y="63"/>
                    <a:pt x="16" y="65"/>
                  </a:cubicBezTo>
                  <a:cubicBezTo>
                    <a:pt x="16" y="66"/>
                    <a:pt x="23" y="67"/>
                    <a:pt x="23" y="69"/>
                  </a:cubicBezTo>
                  <a:cubicBezTo>
                    <a:pt x="23" y="71"/>
                    <a:pt x="25" y="72"/>
                    <a:pt x="29" y="71"/>
                  </a:cubicBezTo>
                  <a:cubicBezTo>
                    <a:pt x="32" y="70"/>
                    <a:pt x="34" y="75"/>
                    <a:pt x="36" y="78"/>
                  </a:cubicBezTo>
                  <a:cubicBezTo>
                    <a:pt x="38" y="81"/>
                    <a:pt x="50" y="79"/>
                    <a:pt x="50" y="75"/>
                  </a:cubicBezTo>
                  <a:cubicBezTo>
                    <a:pt x="50" y="72"/>
                    <a:pt x="54" y="71"/>
                    <a:pt x="59" y="71"/>
                  </a:cubicBezTo>
                  <a:cubicBezTo>
                    <a:pt x="65" y="72"/>
                    <a:pt x="72" y="79"/>
                    <a:pt x="75" y="80"/>
                  </a:cubicBezTo>
                  <a:cubicBezTo>
                    <a:pt x="77" y="81"/>
                    <a:pt x="83" y="78"/>
                    <a:pt x="86" y="78"/>
                  </a:cubicBezTo>
                  <a:cubicBezTo>
                    <a:pt x="90" y="78"/>
                    <a:pt x="95" y="73"/>
                    <a:pt x="97" y="71"/>
                  </a:cubicBezTo>
                  <a:cubicBezTo>
                    <a:pt x="99" y="70"/>
                    <a:pt x="102" y="75"/>
                    <a:pt x="106" y="74"/>
                  </a:cubicBezTo>
                  <a:cubicBezTo>
                    <a:pt x="109" y="72"/>
                    <a:pt x="112" y="70"/>
                    <a:pt x="114" y="71"/>
                  </a:cubicBezTo>
                  <a:cubicBezTo>
                    <a:pt x="116" y="72"/>
                    <a:pt x="109" y="78"/>
                    <a:pt x="111" y="80"/>
                  </a:cubicBezTo>
                  <a:cubicBezTo>
                    <a:pt x="112" y="81"/>
                    <a:pt x="112" y="83"/>
                    <a:pt x="111" y="84"/>
                  </a:cubicBezTo>
                  <a:cubicBezTo>
                    <a:pt x="118" y="83"/>
                    <a:pt x="118" y="78"/>
                    <a:pt x="118" y="76"/>
                  </a:cubicBezTo>
                  <a:cubicBezTo>
                    <a:pt x="119" y="74"/>
                    <a:pt x="120" y="72"/>
                    <a:pt x="123" y="74"/>
                  </a:cubicBezTo>
                  <a:cubicBezTo>
                    <a:pt x="125" y="75"/>
                    <a:pt x="128" y="76"/>
                    <a:pt x="133" y="74"/>
                  </a:cubicBezTo>
                  <a:cubicBezTo>
                    <a:pt x="138" y="71"/>
                    <a:pt x="138" y="70"/>
                    <a:pt x="140" y="72"/>
                  </a:cubicBezTo>
                  <a:cubicBezTo>
                    <a:pt x="142" y="74"/>
                    <a:pt x="146" y="73"/>
                    <a:pt x="153" y="73"/>
                  </a:cubicBezTo>
                  <a:cubicBezTo>
                    <a:pt x="160" y="73"/>
                    <a:pt x="161" y="68"/>
                    <a:pt x="168" y="68"/>
                  </a:cubicBezTo>
                  <a:cubicBezTo>
                    <a:pt x="175" y="69"/>
                    <a:pt x="180" y="66"/>
                    <a:pt x="180" y="66"/>
                  </a:cubicBezTo>
                  <a:cubicBezTo>
                    <a:pt x="185" y="68"/>
                    <a:pt x="185" y="68"/>
                    <a:pt x="185" y="68"/>
                  </a:cubicBezTo>
                  <a:cubicBezTo>
                    <a:pt x="186" y="66"/>
                    <a:pt x="186" y="64"/>
                    <a:pt x="190" y="64"/>
                  </a:cubicBezTo>
                  <a:cubicBezTo>
                    <a:pt x="195" y="63"/>
                    <a:pt x="197" y="67"/>
                    <a:pt x="200" y="66"/>
                  </a:cubicBezTo>
                  <a:cubicBezTo>
                    <a:pt x="202" y="65"/>
                    <a:pt x="211" y="74"/>
                    <a:pt x="212" y="68"/>
                  </a:cubicBezTo>
                  <a:cubicBezTo>
                    <a:pt x="212" y="66"/>
                    <a:pt x="208" y="59"/>
                    <a:pt x="206" y="59"/>
                  </a:cubicBezTo>
                  <a:close/>
                  <a:moveTo>
                    <a:pt x="19" y="16"/>
                  </a:moveTo>
                  <a:cubicBezTo>
                    <a:pt x="23" y="14"/>
                    <a:pt x="32" y="16"/>
                    <a:pt x="34" y="14"/>
                  </a:cubicBezTo>
                  <a:cubicBezTo>
                    <a:pt x="36" y="12"/>
                    <a:pt x="28" y="10"/>
                    <a:pt x="25" y="8"/>
                  </a:cubicBezTo>
                  <a:cubicBezTo>
                    <a:pt x="24" y="6"/>
                    <a:pt x="23" y="4"/>
                    <a:pt x="22" y="2"/>
                  </a:cubicBezTo>
                  <a:cubicBezTo>
                    <a:pt x="21" y="3"/>
                    <a:pt x="19" y="3"/>
                    <a:pt x="18" y="3"/>
                  </a:cubicBezTo>
                  <a:cubicBezTo>
                    <a:pt x="15" y="1"/>
                    <a:pt x="8" y="2"/>
                    <a:pt x="6" y="3"/>
                  </a:cubicBezTo>
                  <a:cubicBezTo>
                    <a:pt x="5" y="3"/>
                    <a:pt x="7" y="7"/>
                    <a:pt x="7" y="10"/>
                  </a:cubicBezTo>
                  <a:cubicBezTo>
                    <a:pt x="7" y="13"/>
                    <a:pt x="4" y="14"/>
                    <a:pt x="4" y="15"/>
                  </a:cubicBezTo>
                  <a:cubicBezTo>
                    <a:pt x="4" y="17"/>
                    <a:pt x="3" y="18"/>
                    <a:pt x="1" y="19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3" y="22"/>
                    <a:pt x="15" y="17"/>
                    <a:pt x="19" y="1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DF8467CC-0B90-4678-B4E3-F30428170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468" y="3510840"/>
              <a:ext cx="61334" cy="5750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8"/>
                </a:cxn>
                <a:cxn ang="0">
                  <a:pos x="1" y="11"/>
                </a:cxn>
                <a:cxn ang="0">
                  <a:pos x="8" y="18"/>
                </a:cxn>
                <a:cxn ang="0">
                  <a:pos x="9" y="25"/>
                </a:cxn>
                <a:cxn ang="0">
                  <a:pos x="14" y="25"/>
                </a:cxn>
                <a:cxn ang="0">
                  <a:pos x="25" y="11"/>
                </a:cxn>
                <a:cxn ang="0">
                  <a:pos x="12" y="0"/>
                </a:cxn>
              </a:cxnLst>
              <a:rect l="0" t="0" r="r" b="b"/>
              <a:pathLst>
                <a:path w="26" h="25">
                  <a:moveTo>
                    <a:pt x="12" y="0"/>
                  </a:moveTo>
                  <a:cubicBezTo>
                    <a:pt x="8" y="0"/>
                    <a:pt x="1" y="4"/>
                    <a:pt x="0" y="8"/>
                  </a:cubicBezTo>
                  <a:cubicBezTo>
                    <a:pt x="0" y="8"/>
                    <a:pt x="1" y="10"/>
                    <a:pt x="1" y="11"/>
                  </a:cubicBezTo>
                  <a:cubicBezTo>
                    <a:pt x="2" y="14"/>
                    <a:pt x="5" y="17"/>
                    <a:pt x="8" y="18"/>
                  </a:cubicBezTo>
                  <a:cubicBezTo>
                    <a:pt x="10" y="19"/>
                    <a:pt x="10" y="22"/>
                    <a:pt x="9" y="25"/>
                  </a:cubicBezTo>
                  <a:cubicBezTo>
                    <a:pt x="11" y="25"/>
                    <a:pt x="13" y="25"/>
                    <a:pt x="14" y="25"/>
                  </a:cubicBezTo>
                  <a:cubicBezTo>
                    <a:pt x="17" y="24"/>
                    <a:pt x="24" y="14"/>
                    <a:pt x="25" y="11"/>
                  </a:cubicBezTo>
                  <a:cubicBezTo>
                    <a:pt x="26" y="8"/>
                    <a:pt x="17" y="1"/>
                    <a:pt x="12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5A3F766B-7C3D-40DD-8099-6594447B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408" y="3294251"/>
              <a:ext cx="178254" cy="170588"/>
            </a:xfrm>
            <a:custGeom>
              <a:avLst/>
              <a:gdLst/>
              <a:ahLst/>
              <a:cxnLst>
                <a:cxn ang="0">
                  <a:pos x="74" y="4"/>
                </a:cxn>
                <a:cxn ang="0">
                  <a:pos x="65" y="0"/>
                </a:cxn>
                <a:cxn ang="0">
                  <a:pos x="58" y="9"/>
                </a:cxn>
                <a:cxn ang="0">
                  <a:pos x="50" y="15"/>
                </a:cxn>
                <a:cxn ang="0">
                  <a:pos x="46" y="19"/>
                </a:cxn>
                <a:cxn ang="0">
                  <a:pos x="38" y="21"/>
                </a:cxn>
                <a:cxn ang="0">
                  <a:pos x="31" y="18"/>
                </a:cxn>
                <a:cxn ang="0">
                  <a:pos x="24" y="26"/>
                </a:cxn>
                <a:cxn ang="0">
                  <a:pos x="3" y="38"/>
                </a:cxn>
                <a:cxn ang="0">
                  <a:pos x="0" y="43"/>
                </a:cxn>
                <a:cxn ang="0">
                  <a:pos x="13" y="49"/>
                </a:cxn>
                <a:cxn ang="0">
                  <a:pos x="6" y="62"/>
                </a:cxn>
                <a:cxn ang="0">
                  <a:pos x="8" y="68"/>
                </a:cxn>
                <a:cxn ang="0">
                  <a:pos x="14" y="71"/>
                </a:cxn>
                <a:cxn ang="0">
                  <a:pos x="22" y="70"/>
                </a:cxn>
                <a:cxn ang="0">
                  <a:pos x="25" y="71"/>
                </a:cxn>
                <a:cxn ang="0">
                  <a:pos x="31" y="66"/>
                </a:cxn>
                <a:cxn ang="0">
                  <a:pos x="42" y="64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41" y="42"/>
                </a:cxn>
                <a:cxn ang="0">
                  <a:pos x="61" y="30"/>
                </a:cxn>
                <a:cxn ang="0">
                  <a:pos x="65" y="17"/>
                </a:cxn>
                <a:cxn ang="0">
                  <a:pos x="77" y="4"/>
                </a:cxn>
                <a:cxn ang="0">
                  <a:pos x="74" y="4"/>
                </a:cxn>
              </a:cxnLst>
              <a:rect l="0" t="0" r="r" b="b"/>
              <a:pathLst>
                <a:path w="77" h="74">
                  <a:moveTo>
                    <a:pt x="74" y="4"/>
                  </a:moveTo>
                  <a:cubicBezTo>
                    <a:pt x="70" y="5"/>
                    <a:pt x="68" y="0"/>
                    <a:pt x="65" y="0"/>
                  </a:cubicBezTo>
                  <a:cubicBezTo>
                    <a:pt x="61" y="0"/>
                    <a:pt x="62" y="9"/>
                    <a:pt x="58" y="9"/>
                  </a:cubicBezTo>
                  <a:cubicBezTo>
                    <a:pt x="54" y="9"/>
                    <a:pt x="55" y="14"/>
                    <a:pt x="50" y="15"/>
                  </a:cubicBezTo>
                  <a:cubicBezTo>
                    <a:pt x="45" y="16"/>
                    <a:pt x="43" y="16"/>
                    <a:pt x="46" y="19"/>
                  </a:cubicBezTo>
                  <a:cubicBezTo>
                    <a:pt x="48" y="23"/>
                    <a:pt x="43" y="21"/>
                    <a:pt x="38" y="21"/>
                  </a:cubicBezTo>
                  <a:cubicBezTo>
                    <a:pt x="34" y="21"/>
                    <a:pt x="34" y="18"/>
                    <a:pt x="31" y="18"/>
                  </a:cubicBezTo>
                  <a:cubicBezTo>
                    <a:pt x="28" y="18"/>
                    <a:pt x="26" y="24"/>
                    <a:pt x="24" y="26"/>
                  </a:cubicBezTo>
                  <a:cubicBezTo>
                    <a:pt x="22" y="29"/>
                    <a:pt x="7" y="36"/>
                    <a:pt x="3" y="38"/>
                  </a:cubicBezTo>
                  <a:cubicBezTo>
                    <a:pt x="2" y="39"/>
                    <a:pt x="1" y="41"/>
                    <a:pt x="0" y="43"/>
                  </a:cubicBezTo>
                  <a:cubicBezTo>
                    <a:pt x="5" y="43"/>
                    <a:pt x="10" y="46"/>
                    <a:pt x="13" y="49"/>
                  </a:cubicBezTo>
                  <a:cubicBezTo>
                    <a:pt x="16" y="53"/>
                    <a:pt x="9" y="58"/>
                    <a:pt x="6" y="62"/>
                  </a:cubicBezTo>
                  <a:cubicBezTo>
                    <a:pt x="3" y="65"/>
                    <a:pt x="8" y="65"/>
                    <a:pt x="8" y="68"/>
                  </a:cubicBezTo>
                  <a:cubicBezTo>
                    <a:pt x="8" y="71"/>
                    <a:pt x="12" y="74"/>
                    <a:pt x="14" y="71"/>
                  </a:cubicBezTo>
                  <a:cubicBezTo>
                    <a:pt x="15" y="69"/>
                    <a:pt x="18" y="70"/>
                    <a:pt x="22" y="70"/>
                  </a:cubicBezTo>
                  <a:cubicBezTo>
                    <a:pt x="24" y="70"/>
                    <a:pt x="24" y="70"/>
                    <a:pt x="25" y="71"/>
                  </a:cubicBezTo>
                  <a:cubicBezTo>
                    <a:pt x="27" y="69"/>
                    <a:pt x="30" y="67"/>
                    <a:pt x="31" y="66"/>
                  </a:cubicBezTo>
                  <a:cubicBezTo>
                    <a:pt x="33" y="64"/>
                    <a:pt x="38" y="64"/>
                    <a:pt x="42" y="64"/>
                  </a:cubicBezTo>
                  <a:cubicBezTo>
                    <a:pt x="44" y="64"/>
                    <a:pt x="46" y="63"/>
                    <a:pt x="48" y="62"/>
                  </a:cubicBezTo>
                  <a:cubicBezTo>
                    <a:pt x="43" y="57"/>
                    <a:pt x="39" y="53"/>
                    <a:pt x="38" y="52"/>
                  </a:cubicBezTo>
                  <a:cubicBezTo>
                    <a:pt x="34" y="50"/>
                    <a:pt x="36" y="43"/>
                    <a:pt x="41" y="42"/>
                  </a:cubicBezTo>
                  <a:cubicBezTo>
                    <a:pt x="46" y="41"/>
                    <a:pt x="57" y="32"/>
                    <a:pt x="61" y="30"/>
                  </a:cubicBezTo>
                  <a:cubicBezTo>
                    <a:pt x="64" y="28"/>
                    <a:pt x="62" y="22"/>
                    <a:pt x="65" y="17"/>
                  </a:cubicBezTo>
                  <a:cubicBezTo>
                    <a:pt x="66" y="14"/>
                    <a:pt x="72" y="9"/>
                    <a:pt x="77" y="4"/>
                  </a:cubicBezTo>
                  <a:cubicBezTo>
                    <a:pt x="76" y="4"/>
                    <a:pt x="75" y="4"/>
                    <a:pt x="74" y="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B1869F3F-10C1-41FA-B7A7-1D2F0ACEF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5136" y="3675676"/>
              <a:ext cx="201255" cy="115002"/>
            </a:xfrm>
            <a:custGeom>
              <a:avLst/>
              <a:gdLst/>
              <a:ahLst/>
              <a:cxnLst>
                <a:cxn ang="0">
                  <a:pos x="85" y="32"/>
                </a:cxn>
                <a:cxn ang="0">
                  <a:pos x="83" y="32"/>
                </a:cxn>
                <a:cxn ang="0">
                  <a:pos x="68" y="29"/>
                </a:cxn>
                <a:cxn ang="0">
                  <a:pos x="46" y="20"/>
                </a:cxn>
                <a:cxn ang="0">
                  <a:pos x="23" y="3"/>
                </a:cxn>
                <a:cxn ang="0">
                  <a:pos x="14" y="2"/>
                </a:cxn>
                <a:cxn ang="0">
                  <a:pos x="7" y="4"/>
                </a:cxn>
                <a:cxn ang="0">
                  <a:pos x="2" y="10"/>
                </a:cxn>
                <a:cxn ang="0">
                  <a:pos x="0" y="19"/>
                </a:cxn>
                <a:cxn ang="0">
                  <a:pos x="6" y="23"/>
                </a:cxn>
                <a:cxn ang="0">
                  <a:pos x="15" y="27"/>
                </a:cxn>
                <a:cxn ang="0">
                  <a:pos x="23" y="32"/>
                </a:cxn>
                <a:cxn ang="0">
                  <a:pos x="33" y="37"/>
                </a:cxn>
                <a:cxn ang="0">
                  <a:pos x="43" y="35"/>
                </a:cxn>
                <a:cxn ang="0">
                  <a:pos x="50" y="42"/>
                </a:cxn>
                <a:cxn ang="0">
                  <a:pos x="64" y="47"/>
                </a:cxn>
                <a:cxn ang="0">
                  <a:pos x="84" y="46"/>
                </a:cxn>
                <a:cxn ang="0">
                  <a:pos x="84" y="34"/>
                </a:cxn>
                <a:cxn ang="0">
                  <a:pos x="85" y="32"/>
                </a:cxn>
              </a:cxnLst>
              <a:rect l="0" t="0" r="r" b="b"/>
              <a:pathLst>
                <a:path w="87" h="50">
                  <a:moveTo>
                    <a:pt x="85" y="32"/>
                  </a:moveTo>
                  <a:cubicBezTo>
                    <a:pt x="84" y="32"/>
                    <a:pt x="84" y="31"/>
                    <a:pt x="83" y="32"/>
                  </a:cubicBezTo>
                  <a:cubicBezTo>
                    <a:pt x="76" y="32"/>
                    <a:pt x="72" y="29"/>
                    <a:pt x="68" y="29"/>
                  </a:cubicBezTo>
                  <a:cubicBezTo>
                    <a:pt x="64" y="29"/>
                    <a:pt x="51" y="24"/>
                    <a:pt x="46" y="20"/>
                  </a:cubicBezTo>
                  <a:cubicBezTo>
                    <a:pt x="41" y="16"/>
                    <a:pt x="27" y="7"/>
                    <a:pt x="23" y="3"/>
                  </a:cubicBezTo>
                  <a:cubicBezTo>
                    <a:pt x="20" y="0"/>
                    <a:pt x="15" y="0"/>
                    <a:pt x="14" y="2"/>
                  </a:cubicBezTo>
                  <a:cubicBezTo>
                    <a:pt x="14" y="3"/>
                    <a:pt x="11" y="3"/>
                    <a:pt x="7" y="4"/>
                  </a:cubicBezTo>
                  <a:cubicBezTo>
                    <a:pt x="6" y="5"/>
                    <a:pt x="2" y="8"/>
                    <a:pt x="2" y="10"/>
                  </a:cubicBezTo>
                  <a:cubicBezTo>
                    <a:pt x="2" y="13"/>
                    <a:pt x="0" y="16"/>
                    <a:pt x="0" y="19"/>
                  </a:cubicBezTo>
                  <a:cubicBezTo>
                    <a:pt x="0" y="21"/>
                    <a:pt x="5" y="21"/>
                    <a:pt x="6" y="23"/>
                  </a:cubicBezTo>
                  <a:cubicBezTo>
                    <a:pt x="7" y="25"/>
                    <a:pt x="15" y="26"/>
                    <a:pt x="15" y="27"/>
                  </a:cubicBezTo>
                  <a:cubicBezTo>
                    <a:pt x="15" y="29"/>
                    <a:pt x="20" y="31"/>
                    <a:pt x="23" y="32"/>
                  </a:cubicBezTo>
                  <a:cubicBezTo>
                    <a:pt x="27" y="32"/>
                    <a:pt x="31" y="36"/>
                    <a:pt x="33" y="37"/>
                  </a:cubicBezTo>
                  <a:cubicBezTo>
                    <a:pt x="35" y="39"/>
                    <a:pt x="41" y="35"/>
                    <a:pt x="43" y="35"/>
                  </a:cubicBezTo>
                  <a:cubicBezTo>
                    <a:pt x="46" y="35"/>
                    <a:pt x="49" y="39"/>
                    <a:pt x="50" y="42"/>
                  </a:cubicBezTo>
                  <a:cubicBezTo>
                    <a:pt x="50" y="44"/>
                    <a:pt x="62" y="45"/>
                    <a:pt x="64" y="47"/>
                  </a:cubicBezTo>
                  <a:cubicBezTo>
                    <a:pt x="67" y="50"/>
                    <a:pt x="81" y="48"/>
                    <a:pt x="84" y="46"/>
                  </a:cubicBezTo>
                  <a:cubicBezTo>
                    <a:pt x="87" y="43"/>
                    <a:pt x="84" y="38"/>
                    <a:pt x="84" y="34"/>
                  </a:cubicBezTo>
                  <a:cubicBezTo>
                    <a:pt x="84" y="33"/>
                    <a:pt x="85" y="32"/>
                    <a:pt x="85" y="3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559C7DE2-4235-421C-9407-86812BDDC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476" y="3727427"/>
              <a:ext cx="220422" cy="492595"/>
            </a:xfrm>
            <a:custGeom>
              <a:avLst/>
              <a:gdLst/>
              <a:ahLst/>
              <a:cxnLst>
                <a:cxn ang="0">
                  <a:pos x="78" y="193"/>
                </a:cxn>
                <a:cxn ang="0">
                  <a:pos x="74" y="185"/>
                </a:cxn>
                <a:cxn ang="0">
                  <a:pos x="70" y="171"/>
                </a:cxn>
                <a:cxn ang="0">
                  <a:pos x="66" y="159"/>
                </a:cxn>
                <a:cxn ang="0">
                  <a:pos x="67" y="151"/>
                </a:cxn>
                <a:cxn ang="0">
                  <a:pos x="68" y="146"/>
                </a:cxn>
                <a:cxn ang="0">
                  <a:pos x="66" y="138"/>
                </a:cxn>
                <a:cxn ang="0">
                  <a:pos x="57" y="128"/>
                </a:cxn>
                <a:cxn ang="0">
                  <a:pos x="59" y="110"/>
                </a:cxn>
                <a:cxn ang="0">
                  <a:pos x="66" y="106"/>
                </a:cxn>
                <a:cxn ang="0">
                  <a:pos x="74" y="104"/>
                </a:cxn>
                <a:cxn ang="0">
                  <a:pos x="84" y="98"/>
                </a:cxn>
                <a:cxn ang="0">
                  <a:pos x="90" y="93"/>
                </a:cxn>
                <a:cxn ang="0">
                  <a:pos x="96" y="84"/>
                </a:cxn>
                <a:cxn ang="0">
                  <a:pos x="96" y="84"/>
                </a:cxn>
                <a:cxn ang="0">
                  <a:pos x="91" y="85"/>
                </a:cxn>
                <a:cxn ang="0">
                  <a:pos x="84" y="81"/>
                </a:cxn>
                <a:cxn ang="0">
                  <a:pos x="78" y="78"/>
                </a:cxn>
                <a:cxn ang="0">
                  <a:pos x="78" y="71"/>
                </a:cxn>
                <a:cxn ang="0">
                  <a:pos x="74" y="66"/>
                </a:cxn>
                <a:cxn ang="0">
                  <a:pos x="70" y="56"/>
                </a:cxn>
                <a:cxn ang="0">
                  <a:pos x="60" y="54"/>
                </a:cxn>
                <a:cxn ang="0">
                  <a:pos x="58" y="49"/>
                </a:cxn>
                <a:cxn ang="0">
                  <a:pos x="67" y="33"/>
                </a:cxn>
                <a:cxn ang="0">
                  <a:pos x="70" y="17"/>
                </a:cxn>
                <a:cxn ang="0">
                  <a:pos x="65" y="11"/>
                </a:cxn>
                <a:cxn ang="0">
                  <a:pos x="63" y="5"/>
                </a:cxn>
                <a:cxn ang="0">
                  <a:pos x="55" y="2"/>
                </a:cxn>
                <a:cxn ang="0">
                  <a:pos x="53" y="3"/>
                </a:cxn>
                <a:cxn ang="0">
                  <a:pos x="54" y="3"/>
                </a:cxn>
                <a:cxn ang="0">
                  <a:pos x="51" y="8"/>
                </a:cxn>
                <a:cxn ang="0">
                  <a:pos x="52" y="16"/>
                </a:cxn>
                <a:cxn ang="0">
                  <a:pos x="47" y="16"/>
                </a:cxn>
                <a:cxn ang="0">
                  <a:pos x="38" y="20"/>
                </a:cxn>
                <a:cxn ang="0">
                  <a:pos x="30" y="28"/>
                </a:cxn>
                <a:cxn ang="0">
                  <a:pos x="27" y="42"/>
                </a:cxn>
                <a:cxn ang="0">
                  <a:pos x="23" y="56"/>
                </a:cxn>
                <a:cxn ang="0">
                  <a:pos x="14" y="56"/>
                </a:cxn>
                <a:cxn ang="0">
                  <a:pos x="12" y="67"/>
                </a:cxn>
                <a:cxn ang="0">
                  <a:pos x="9" y="79"/>
                </a:cxn>
                <a:cxn ang="0">
                  <a:pos x="4" y="87"/>
                </a:cxn>
                <a:cxn ang="0">
                  <a:pos x="0" y="91"/>
                </a:cxn>
                <a:cxn ang="0">
                  <a:pos x="10" y="102"/>
                </a:cxn>
                <a:cxn ang="0">
                  <a:pos x="23" y="125"/>
                </a:cxn>
                <a:cxn ang="0">
                  <a:pos x="22" y="143"/>
                </a:cxn>
                <a:cxn ang="0">
                  <a:pos x="26" y="149"/>
                </a:cxn>
                <a:cxn ang="0">
                  <a:pos x="37" y="148"/>
                </a:cxn>
                <a:cxn ang="0">
                  <a:pos x="47" y="136"/>
                </a:cxn>
                <a:cxn ang="0">
                  <a:pos x="53" y="141"/>
                </a:cxn>
                <a:cxn ang="0">
                  <a:pos x="57" y="153"/>
                </a:cxn>
                <a:cxn ang="0">
                  <a:pos x="63" y="178"/>
                </a:cxn>
                <a:cxn ang="0">
                  <a:pos x="67" y="195"/>
                </a:cxn>
                <a:cxn ang="0">
                  <a:pos x="69" y="209"/>
                </a:cxn>
                <a:cxn ang="0">
                  <a:pos x="68" y="212"/>
                </a:cxn>
                <a:cxn ang="0">
                  <a:pos x="78" y="193"/>
                </a:cxn>
              </a:cxnLst>
              <a:rect l="0" t="0" r="r" b="b"/>
              <a:pathLst>
                <a:path w="96" h="213">
                  <a:moveTo>
                    <a:pt x="78" y="193"/>
                  </a:moveTo>
                  <a:cubicBezTo>
                    <a:pt x="78" y="189"/>
                    <a:pt x="74" y="188"/>
                    <a:pt x="74" y="185"/>
                  </a:cubicBezTo>
                  <a:cubicBezTo>
                    <a:pt x="74" y="181"/>
                    <a:pt x="74" y="175"/>
                    <a:pt x="70" y="171"/>
                  </a:cubicBezTo>
                  <a:cubicBezTo>
                    <a:pt x="65" y="167"/>
                    <a:pt x="63" y="161"/>
                    <a:pt x="66" y="159"/>
                  </a:cubicBezTo>
                  <a:cubicBezTo>
                    <a:pt x="68" y="157"/>
                    <a:pt x="66" y="150"/>
                    <a:pt x="67" y="151"/>
                  </a:cubicBezTo>
                  <a:cubicBezTo>
                    <a:pt x="69" y="151"/>
                    <a:pt x="71" y="147"/>
                    <a:pt x="68" y="146"/>
                  </a:cubicBezTo>
                  <a:cubicBezTo>
                    <a:pt x="65" y="144"/>
                    <a:pt x="68" y="139"/>
                    <a:pt x="66" y="138"/>
                  </a:cubicBezTo>
                  <a:cubicBezTo>
                    <a:pt x="63" y="137"/>
                    <a:pt x="57" y="130"/>
                    <a:pt x="57" y="128"/>
                  </a:cubicBezTo>
                  <a:cubicBezTo>
                    <a:pt x="57" y="126"/>
                    <a:pt x="59" y="113"/>
                    <a:pt x="59" y="110"/>
                  </a:cubicBezTo>
                  <a:cubicBezTo>
                    <a:pt x="60" y="107"/>
                    <a:pt x="64" y="106"/>
                    <a:pt x="66" y="106"/>
                  </a:cubicBezTo>
                  <a:cubicBezTo>
                    <a:pt x="67" y="106"/>
                    <a:pt x="72" y="107"/>
                    <a:pt x="74" y="104"/>
                  </a:cubicBezTo>
                  <a:cubicBezTo>
                    <a:pt x="76" y="101"/>
                    <a:pt x="83" y="100"/>
                    <a:pt x="84" y="98"/>
                  </a:cubicBezTo>
                  <a:cubicBezTo>
                    <a:pt x="85" y="96"/>
                    <a:pt x="90" y="96"/>
                    <a:pt x="90" y="93"/>
                  </a:cubicBezTo>
                  <a:cubicBezTo>
                    <a:pt x="90" y="90"/>
                    <a:pt x="96" y="84"/>
                    <a:pt x="96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83"/>
                    <a:pt x="94" y="84"/>
                    <a:pt x="91" y="85"/>
                  </a:cubicBezTo>
                  <a:cubicBezTo>
                    <a:pt x="86" y="87"/>
                    <a:pt x="84" y="84"/>
                    <a:pt x="84" y="81"/>
                  </a:cubicBezTo>
                  <a:cubicBezTo>
                    <a:pt x="85" y="78"/>
                    <a:pt x="81" y="78"/>
                    <a:pt x="78" y="78"/>
                  </a:cubicBezTo>
                  <a:cubicBezTo>
                    <a:pt x="75" y="78"/>
                    <a:pt x="77" y="74"/>
                    <a:pt x="78" y="71"/>
                  </a:cubicBezTo>
                  <a:cubicBezTo>
                    <a:pt x="79" y="68"/>
                    <a:pt x="77" y="66"/>
                    <a:pt x="74" y="66"/>
                  </a:cubicBezTo>
                  <a:cubicBezTo>
                    <a:pt x="70" y="65"/>
                    <a:pt x="69" y="58"/>
                    <a:pt x="70" y="56"/>
                  </a:cubicBezTo>
                  <a:cubicBezTo>
                    <a:pt x="71" y="54"/>
                    <a:pt x="63" y="53"/>
                    <a:pt x="60" y="54"/>
                  </a:cubicBezTo>
                  <a:cubicBezTo>
                    <a:pt x="56" y="56"/>
                    <a:pt x="59" y="51"/>
                    <a:pt x="58" y="49"/>
                  </a:cubicBezTo>
                  <a:cubicBezTo>
                    <a:pt x="57" y="46"/>
                    <a:pt x="62" y="38"/>
                    <a:pt x="67" y="33"/>
                  </a:cubicBezTo>
                  <a:cubicBezTo>
                    <a:pt x="72" y="28"/>
                    <a:pt x="70" y="22"/>
                    <a:pt x="70" y="17"/>
                  </a:cubicBezTo>
                  <a:cubicBezTo>
                    <a:pt x="70" y="11"/>
                    <a:pt x="68" y="11"/>
                    <a:pt x="65" y="11"/>
                  </a:cubicBezTo>
                  <a:cubicBezTo>
                    <a:pt x="63" y="11"/>
                    <a:pt x="63" y="8"/>
                    <a:pt x="63" y="5"/>
                  </a:cubicBezTo>
                  <a:cubicBezTo>
                    <a:pt x="63" y="2"/>
                    <a:pt x="58" y="0"/>
                    <a:pt x="55" y="2"/>
                  </a:cubicBezTo>
                  <a:cubicBezTo>
                    <a:pt x="55" y="2"/>
                    <a:pt x="54" y="2"/>
                    <a:pt x="53" y="3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3" y="7"/>
                    <a:pt x="51" y="8"/>
                  </a:cubicBezTo>
                  <a:cubicBezTo>
                    <a:pt x="49" y="9"/>
                    <a:pt x="49" y="12"/>
                    <a:pt x="52" y="16"/>
                  </a:cubicBezTo>
                  <a:cubicBezTo>
                    <a:pt x="55" y="20"/>
                    <a:pt x="48" y="18"/>
                    <a:pt x="47" y="16"/>
                  </a:cubicBezTo>
                  <a:cubicBezTo>
                    <a:pt x="46" y="13"/>
                    <a:pt x="41" y="17"/>
                    <a:pt x="38" y="20"/>
                  </a:cubicBezTo>
                  <a:cubicBezTo>
                    <a:pt x="35" y="22"/>
                    <a:pt x="30" y="24"/>
                    <a:pt x="30" y="28"/>
                  </a:cubicBezTo>
                  <a:cubicBezTo>
                    <a:pt x="30" y="33"/>
                    <a:pt x="26" y="38"/>
                    <a:pt x="27" y="42"/>
                  </a:cubicBezTo>
                  <a:cubicBezTo>
                    <a:pt x="28" y="46"/>
                    <a:pt x="23" y="54"/>
                    <a:pt x="23" y="56"/>
                  </a:cubicBezTo>
                  <a:cubicBezTo>
                    <a:pt x="23" y="58"/>
                    <a:pt x="15" y="56"/>
                    <a:pt x="14" y="56"/>
                  </a:cubicBezTo>
                  <a:cubicBezTo>
                    <a:pt x="13" y="56"/>
                    <a:pt x="14" y="64"/>
                    <a:pt x="12" y="67"/>
                  </a:cubicBezTo>
                  <a:cubicBezTo>
                    <a:pt x="10" y="69"/>
                    <a:pt x="11" y="79"/>
                    <a:pt x="9" y="79"/>
                  </a:cubicBezTo>
                  <a:cubicBezTo>
                    <a:pt x="6" y="79"/>
                    <a:pt x="4" y="87"/>
                    <a:pt x="4" y="87"/>
                  </a:cubicBezTo>
                  <a:cubicBezTo>
                    <a:pt x="4" y="87"/>
                    <a:pt x="2" y="89"/>
                    <a:pt x="0" y="91"/>
                  </a:cubicBezTo>
                  <a:cubicBezTo>
                    <a:pt x="2" y="95"/>
                    <a:pt x="6" y="100"/>
                    <a:pt x="10" y="102"/>
                  </a:cubicBezTo>
                  <a:cubicBezTo>
                    <a:pt x="17" y="104"/>
                    <a:pt x="21" y="118"/>
                    <a:pt x="23" y="125"/>
                  </a:cubicBezTo>
                  <a:cubicBezTo>
                    <a:pt x="25" y="132"/>
                    <a:pt x="24" y="139"/>
                    <a:pt x="22" y="143"/>
                  </a:cubicBezTo>
                  <a:cubicBezTo>
                    <a:pt x="19" y="147"/>
                    <a:pt x="22" y="147"/>
                    <a:pt x="26" y="149"/>
                  </a:cubicBezTo>
                  <a:cubicBezTo>
                    <a:pt x="30" y="151"/>
                    <a:pt x="34" y="152"/>
                    <a:pt x="37" y="148"/>
                  </a:cubicBezTo>
                  <a:cubicBezTo>
                    <a:pt x="40" y="144"/>
                    <a:pt x="46" y="141"/>
                    <a:pt x="47" y="136"/>
                  </a:cubicBezTo>
                  <a:cubicBezTo>
                    <a:pt x="48" y="132"/>
                    <a:pt x="50" y="138"/>
                    <a:pt x="53" y="141"/>
                  </a:cubicBezTo>
                  <a:cubicBezTo>
                    <a:pt x="55" y="143"/>
                    <a:pt x="57" y="148"/>
                    <a:pt x="57" y="153"/>
                  </a:cubicBezTo>
                  <a:cubicBezTo>
                    <a:pt x="58" y="159"/>
                    <a:pt x="58" y="173"/>
                    <a:pt x="63" y="178"/>
                  </a:cubicBezTo>
                  <a:cubicBezTo>
                    <a:pt x="68" y="182"/>
                    <a:pt x="69" y="192"/>
                    <a:pt x="67" y="195"/>
                  </a:cubicBezTo>
                  <a:cubicBezTo>
                    <a:pt x="66" y="199"/>
                    <a:pt x="70" y="205"/>
                    <a:pt x="69" y="209"/>
                  </a:cubicBezTo>
                  <a:cubicBezTo>
                    <a:pt x="68" y="209"/>
                    <a:pt x="68" y="211"/>
                    <a:pt x="68" y="212"/>
                  </a:cubicBezTo>
                  <a:cubicBezTo>
                    <a:pt x="72" y="213"/>
                    <a:pt x="78" y="193"/>
                    <a:pt x="78" y="19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702CDE83-3B8F-4508-B01E-2F3510369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9808" y="3735094"/>
              <a:ext cx="78586" cy="47919"/>
            </a:xfrm>
            <a:custGeom>
              <a:avLst/>
              <a:gdLst/>
              <a:ahLst/>
              <a:cxnLst>
                <a:cxn ang="0">
                  <a:pos x="33" y="7"/>
                </a:cxn>
                <a:cxn ang="0">
                  <a:pos x="20" y="3"/>
                </a:cxn>
                <a:cxn ang="0">
                  <a:pos x="11" y="2"/>
                </a:cxn>
                <a:cxn ang="0">
                  <a:pos x="3" y="9"/>
                </a:cxn>
                <a:cxn ang="0">
                  <a:pos x="0" y="14"/>
                </a:cxn>
                <a:cxn ang="0">
                  <a:pos x="3" y="16"/>
                </a:cxn>
                <a:cxn ang="0">
                  <a:pos x="11" y="18"/>
                </a:cxn>
                <a:cxn ang="0">
                  <a:pos x="21" y="19"/>
                </a:cxn>
                <a:cxn ang="0">
                  <a:pos x="32" y="17"/>
                </a:cxn>
                <a:cxn ang="0">
                  <a:pos x="31" y="8"/>
                </a:cxn>
                <a:cxn ang="0">
                  <a:pos x="33" y="7"/>
                </a:cxn>
              </a:cxnLst>
              <a:rect l="0" t="0" r="r" b="b"/>
              <a:pathLst>
                <a:path w="34" h="21">
                  <a:moveTo>
                    <a:pt x="33" y="7"/>
                  </a:moveTo>
                  <a:cubicBezTo>
                    <a:pt x="26" y="1"/>
                    <a:pt x="24" y="6"/>
                    <a:pt x="20" y="3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8" y="4"/>
                    <a:pt x="5" y="3"/>
                    <a:pt x="3" y="9"/>
                  </a:cubicBezTo>
                  <a:cubicBezTo>
                    <a:pt x="2" y="11"/>
                    <a:pt x="1" y="12"/>
                    <a:pt x="0" y="14"/>
                  </a:cubicBezTo>
                  <a:cubicBezTo>
                    <a:pt x="1" y="15"/>
                    <a:pt x="2" y="16"/>
                    <a:pt x="3" y="16"/>
                  </a:cubicBezTo>
                  <a:cubicBezTo>
                    <a:pt x="5" y="16"/>
                    <a:pt x="7" y="19"/>
                    <a:pt x="11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6" y="17"/>
                    <a:pt x="31" y="21"/>
                    <a:pt x="32" y="17"/>
                  </a:cubicBezTo>
                  <a:cubicBezTo>
                    <a:pt x="34" y="14"/>
                    <a:pt x="31" y="8"/>
                    <a:pt x="31" y="8"/>
                  </a:cubicBezTo>
                  <a:cubicBezTo>
                    <a:pt x="31" y="8"/>
                    <a:pt x="32" y="7"/>
                    <a:pt x="33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866ED29A-775F-4E33-A314-DE8025DE7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647" y="3871181"/>
              <a:ext cx="193588" cy="400592"/>
            </a:xfrm>
            <a:custGeom>
              <a:avLst/>
              <a:gdLst/>
              <a:ahLst/>
              <a:cxnLst>
                <a:cxn ang="0">
                  <a:pos x="62" y="22"/>
                </a:cxn>
                <a:cxn ang="0">
                  <a:pos x="51" y="13"/>
                </a:cxn>
                <a:cxn ang="0">
                  <a:pos x="48" y="7"/>
                </a:cxn>
                <a:cxn ang="0">
                  <a:pos x="38" y="2"/>
                </a:cxn>
                <a:cxn ang="0">
                  <a:pos x="29" y="7"/>
                </a:cxn>
                <a:cxn ang="0">
                  <a:pos x="22" y="9"/>
                </a:cxn>
                <a:cxn ang="0">
                  <a:pos x="12" y="9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5" y="18"/>
                </a:cxn>
                <a:cxn ang="0">
                  <a:pos x="10" y="27"/>
                </a:cxn>
                <a:cxn ang="0">
                  <a:pos x="20" y="32"/>
                </a:cxn>
                <a:cxn ang="0">
                  <a:pos x="27" y="34"/>
                </a:cxn>
                <a:cxn ang="0">
                  <a:pos x="31" y="42"/>
                </a:cxn>
                <a:cxn ang="0">
                  <a:pos x="22" y="47"/>
                </a:cxn>
                <a:cxn ang="0">
                  <a:pos x="35" y="58"/>
                </a:cxn>
                <a:cxn ang="0">
                  <a:pos x="40" y="68"/>
                </a:cxn>
                <a:cxn ang="0">
                  <a:pos x="50" y="80"/>
                </a:cxn>
                <a:cxn ang="0">
                  <a:pos x="59" y="89"/>
                </a:cxn>
                <a:cxn ang="0">
                  <a:pos x="61" y="100"/>
                </a:cxn>
                <a:cxn ang="0">
                  <a:pos x="65" y="119"/>
                </a:cxn>
                <a:cxn ang="0">
                  <a:pos x="57" y="132"/>
                </a:cxn>
                <a:cxn ang="0">
                  <a:pos x="47" y="138"/>
                </a:cxn>
                <a:cxn ang="0">
                  <a:pos x="47" y="148"/>
                </a:cxn>
                <a:cxn ang="0">
                  <a:pos x="34" y="148"/>
                </a:cxn>
                <a:cxn ang="0">
                  <a:pos x="27" y="153"/>
                </a:cxn>
                <a:cxn ang="0">
                  <a:pos x="32" y="157"/>
                </a:cxn>
                <a:cxn ang="0">
                  <a:pos x="29" y="167"/>
                </a:cxn>
                <a:cxn ang="0">
                  <a:pos x="34" y="172"/>
                </a:cxn>
                <a:cxn ang="0">
                  <a:pos x="45" y="164"/>
                </a:cxn>
                <a:cxn ang="0">
                  <a:pos x="47" y="159"/>
                </a:cxn>
                <a:cxn ang="0">
                  <a:pos x="50" y="153"/>
                </a:cxn>
                <a:cxn ang="0">
                  <a:pos x="57" y="152"/>
                </a:cxn>
                <a:cxn ang="0">
                  <a:pos x="73" y="145"/>
                </a:cxn>
                <a:cxn ang="0">
                  <a:pos x="81" y="130"/>
                </a:cxn>
                <a:cxn ang="0">
                  <a:pos x="79" y="104"/>
                </a:cxn>
                <a:cxn ang="0">
                  <a:pos x="68" y="86"/>
                </a:cxn>
                <a:cxn ang="0">
                  <a:pos x="50" y="71"/>
                </a:cxn>
                <a:cxn ang="0">
                  <a:pos x="45" y="62"/>
                </a:cxn>
                <a:cxn ang="0">
                  <a:pos x="42" y="47"/>
                </a:cxn>
                <a:cxn ang="0">
                  <a:pos x="50" y="37"/>
                </a:cxn>
                <a:cxn ang="0">
                  <a:pos x="54" y="30"/>
                </a:cxn>
                <a:cxn ang="0">
                  <a:pos x="63" y="24"/>
                </a:cxn>
                <a:cxn ang="0">
                  <a:pos x="64" y="24"/>
                </a:cxn>
                <a:cxn ang="0">
                  <a:pos x="62" y="22"/>
                </a:cxn>
              </a:cxnLst>
              <a:rect l="0" t="0" r="r" b="b"/>
              <a:pathLst>
                <a:path w="84" h="174">
                  <a:moveTo>
                    <a:pt x="62" y="22"/>
                  </a:moveTo>
                  <a:cubicBezTo>
                    <a:pt x="59" y="21"/>
                    <a:pt x="51" y="15"/>
                    <a:pt x="51" y="13"/>
                  </a:cubicBezTo>
                  <a:cubicBezTo>
                    <a:pt x="51" y="11"/>
                    <a:pt x="55" y="7"/>
                    <a:pt x="48" y="7"/>
                  </a:cubicBezTo>
                  <a:cubicBezTo>
                    <a:pt x="40" y="6"/>
                    <a:pt x="40" y="3"/>
                    <a:pt x="38" y="2"/>
                  </a:cubicBezTo>
                  <a:cubicBezTo>
                    <a:pt x="37" y="0"/>
                    <a:pt x="31" y="4"/>
                    <a:pt x="29" y="7"/>
                  </a:cubicBezTo>
                  <a:cubicBezTo>
                    <a:pt x="28" y="11"/>
                    <a:pt x="26" y="7"/>
                    <a:pt x="22" y="9"/>
                  </a:cubicBezTo>
                  <a:cubicBezTo>
                    <a:pt x="18" y="11"/>
                    <a:pt x="14" y="6"/>
                    <a:pt x="12" y="9"/>
                  </a:cubicBezTo>
                  <a:cubicBezTo>
                    <a:pt x="10" y="12"/>
                    <a:pt x="6" y="7"/>
                    <a:pt x="4" y="10"/>
                  </a:cubicBezTo>
                  <a:cubicBezTo>
                    <a:pt x="3" y="11"/>
                    <a:pt x="2" y="11"/>
                    <a:pt x="0" y="12"/>
                  </a:cubicBezTo>
                  <a:cubicBezTo>
                    <a:pt x="2" y="14"/>
                    <a:pt x="5" y="16"/>
                    <a:pt x="5" y="18"/>
                  </a:cubicBezTo>
                  <a:cubicBezTo>
                    <a:pt x="5" y="21"/>
                    <a:pt x="10" y="23"/>
                    <a:pt x="10" y="27"/>
                  </a:cubicBezTo>
                  <a:cubicBezTo>
                    <a:pt x="10" y="30"/>
                    <a:pt x="17" y="33"/>
                    <a:pt x="20" y="32"/>
                  </a:cubicBezTo>
                  <a:cubicBezTo>
                    <a:pt x="22" y="30"/>
                    <a:pt x="27" y="29"/>
                    <a:pt x="27" y="34"/>
                  </a:cubicBezTo>
                  <a:cubicBezTo>
                    <a:pt x="28" y="39"/>
                    <a:pt x="31" y="39"/>
                    <a:pt x="31" y="42"/>
                  </a:cubicBezTo>
                  <a:cubicBezTo>
                    <a:pt x="31" y="46"/>
                    <a:pt x="24" y="44"/>
                    <a:pt x="22" y="47"/>
                  </a:cubicBezTo>
                  <a:cubicBezTo>
                    <a:pt x="21" y="51"/>
                    <a:pt x="35" y="55"/>
                    <a:pt x="35" y="58"/>
                  </a:cubicBezTo>
                  <a:cubicBezTo>
                    <a:pt x="35" y="61"/>
                    <a:pt x="39" y="64"/>
                    <a:pt x="40" y="68"/>
                  </a:cubicBezTo>
                  <a:cubicBezTo>
                    <a:pt x="42" y="72"/>
                    <a:pt x="48" y="76"/>
                    <a:pt x="50" y="80"/>
                  </a:cubicBezTo>
                  <a:cubicBezTo>
                    <a:pt x="51" y="84"/>
                    <a:pt x="57" y="87"/>
                    <a:pt x="59" y="89"/>
                  </a:cubicBezTo>
                  <a:cubicBezTo>
                    <a:pt x="61" y="91"/>
                    <a:pt x="62" y="96"/>
                    <a:pt x="61" y="100"/>
                  </a:cubicBezTo>
                  <a:cubicBezTo>
                    <a:pt x="60" y="104"/>
                    <a:pt x="60" y="112"/>
                    <a:pt x="65" y="119"/>
                  </a:cubicBezTo>
                  <a:cubicBezTo>
                    <a:pt x="69" y="125"/>
                    <a:pt x="60" y="128"/>
                    <a:pt x="57" y="132"/>
                  </a:cubicBezTo>
                  <a:cubicBezTo>
                    <a:pt x="54" y="135"/>
                    <a:pt x="55" y="140"/>
                    <a:pt x="47" y="138"/>
                  </a:cubicBezTo>
                  <a:cubicBezTo>
                    <a:pt x="38" y="136"/>
                    <a:pt x="48" y="145"/>
                    <a:pt x="47" y="148"/>
                  </a:cubicBezTo>
                  <a:cubicBezTo>
                    <a:pt x="45" y="151"/>
                    <a:pt x="34" y="145"/>
                    <a:pt x="34" y="148"/>
                  </a:cubicBezTo>
                  <a:cubicBezTo>
                    <a:pt x="34" y="150"/>
                    <a:pt x="30" y="152"/>
                    <a:pt x="27" y="153"/>
                  </a:cubicBezTo>
                  <a:cubicBezTo>
                    <a:pt x="28" y="155"/>
                    <a:pt x="30" y="156"/>
                    <a:pt x="32" y="157"/>
                  </a:cubicBezTo>
                  <a:cubicBezTo>
                    <a:pt x="35" y="159"/>
                    <a:pt x="29" y="162"/>
                    <a:pt x="29" y="167"/>
                  </a:cubicBezTo>
                  <a:cubicBezTo>
                    <a:pt x="29" y="172"/>
                    <a:pt x="33" y="174"/>
                    <a:pt x="34" y="172"/>
                  </a:cubicBezTo>
                  <a:cubicBezTo>
                    <a:pt x="36" y="169"/>
                    <a:pt x="42" y="165"/>
                    <a:pt x="45" y="164"/>
                  </a:cubicBezTo>
                  <a:cubicBezTo>
                    <a:pt x="47" y="163"/>
                    <a:pt x="45" y="159"/>
                    <a:pt x="47" y="159"/>
                  </a:cubicBezTo>
                  <a:cubicBezTo>
                    <a:pt x="50" y="160"/>
                    <a:pt x="49" y="156"/>
                    <a:pt x="50" y="153"/>
                  </a:cubicBezTo>
                  <a:cubicBezTo>
                    <a:pt x="51" y="151"/>
                    <a:pt x="53" y="152"/>
                    <a:pt x="57" y="152"/>
                  </a:cubicBezTo>
                  <a:cubicBezTo>
                    <a:pt x="61" y="152"/>
                    <a:pt x="67" y="149"/>
                    <a:pt x="73" y="145"/>
                  </a:cubicBezTo>
                  <a:cubicBezTo>
                    <a:pt x="78" y="141"/>
                    <a:pt x="79" y="140"/>
                    <a:pt x="81" y="130"/>
                  </a:cubicBezTo>
                  <a:cubicBezTo>
                    <a:pt x="84" y="119"/>
                    <a:pt x="79" y="107"/>
                    <a:pt x="79" y="104"/>
                  </a:cubicBezTo>
                  <a:cubicBezTo>
                    <a:pt x="79" y="101"/>
                    <a:pt x="71" y="86"/>
                    <a:pt x="68" y="86"/>
                  </a:cubicBezTo>
                  <a:cubicBezTo>
                    <a:pt x="65" y="86"/>
                    <a:pt x="52" y="73"/>
                    <a:pt x="50" y="71"/>
                  </a:cubicBezTo>
                  <a:cubicBezTo>
                    <a:pt x="48" y="69"/>
                    <a:pt x="48" y="65"/>
                    <a:pt x="45" y="62"/>
                  </a:cubicBezTo>
                  <a:cubicBezTo>
                    <a:pt x="42" y="59"/>
                    <a:pt x="41" y="52"/>
                    <a:pt x="42" y="47"/>
                  </a:cubicBezTo>
                  <a:cubicBezTo>
                    <a:pt x="43" y="42"/>
                    <a:pt x="50" y="40"/>
                    <a:pt x="50" y="37"/>
                  </a:cubicBezTo>
                  <a:cubicBezTo>
                    <a:pt x="50" y="33"/>
                    <a:pt x="51" y="30"/>
                    <a:pt x="54" y="30"/>
                  </a:cubicBezTo>
                  <a:cubicBezTo>
                    <a:pt x="58" y="30"/>
                    <a:pt x="62" y="27"/>
                    <a:pt x="63" y="24"/>
                  </a:cubicBezTo>
                  <a:cubicBezTo>
                    <a:pt x="63" y="24"/>
                    <a:pt x="64" y="24"/>
                    <a:pt x="64" y="24"/>
                  </a:cubicBezTo>
                  <a:cubicBezTo>
                    <a:pt x="63" y="22"/>
                    <a:pt x="62" y="22"/>
                    <a:pt x="62" y="2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1F75099F-1ECF-4F9C-B3C4-B9BB02802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5647" y="4110767"/>
              <a:ext cx="159087" cy="113086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47" y="44"/>
                </a:cxn>
                <a:cxn ang="0">
                  <a:pos x="47" y="34"/>
                </a:cxn>
                <a:cxn ang="0">
                  <a:pos x="57" y="28"/>
                </a:cxn>
                <a:cxn ang="0">
                  <a:pos x="65" y="15"/>
                </a:cxn>
                <a:cxn ang="0">
                  <a:pos x="61" y="1"/>
                </a:cxn>
                <a:cxn ang="0">
                  <a:pos x="53" y="2"/>
                </a:cxn>
                <a:cxn ang="0">
                  <a:pos x="45" y="5"/>
                </a:cxn>
                <a:cxn ang="0">
                  <a:pos x="42" y="8"/>
                </a:cxn>
                <a:cxn ang="0">
                  <a:pos x="35" y="3"/>
                </a:cxn>
                <a:cxn ang="0">
                  <a:pos x="20" y="3"/>
                </a:cxn>
                <a:cxn ang="0">
                  <a:pos x="4" y="10"/>
                </a:cxn>
                <a:cxn ang="0">
                  <a:pos x="5" y="21"/>
                </a:cxn>
                <a:cxn ang="0">
                  <a:pos x="6" y="29"/>
                </a:cxn>
                <a:cxn ang="0">
                  <a:pos x="6" y="30"/>
                </a:cxn>
                <a:cxn ang="0">
                  <a:pos x="9" y="40"/>
                </a:cxn>
                <a:cxn ang="0">
                  <a:pos x="16" y="41"/>
                </a:cxn>
                <a:cxn ang="0">
                  <a:pos x="17" y="47"/>
                </a:cxn>
                <a:cxn ang="0">
                  <a:pos x="26" y="48"/>
                </a:cxn>
                <a:cxn ang="0">
                  <a:pos x="27" y="49"/>
                </a:cxn>
                <a:cxn ang="0">
                  <a:pos x="34" y="44"/>
                </a:cxn>
              </a:cxnLst>
              <a:rect l="0" t="0" r="r" b="b"/>
              <a:pathLst>
                <a:path w="69" h="49">
                  <a:moveTo>
                    <a:pt x="34" y="44"/>
                  </a:moveTo>
                  <a:cubicBezTo>
                    <a:pt x="34" y="41"/>
                    <a:pt x="45" y="47"/>
                    <a:pt x="47" y="44"/>
                  </a:cubicBezTo>
                  <a:cubicBezTo>
                    <a:pt x="48" y="41"/>
                    <a:pt x="38" y="32"/>
                    <a:pt x="47" y="34"/>
                  </a:cubicBezTo>
                  <a:cubicBezTo>
                    <a:pt x="55" y="36"/>
                    <a:pt x="54" y="31"/>
                    <a:pt x="57" y="28"/>
                  </a:cubicBezTo>
                  <a:cubicBezTo>
                    <a:pt x="60" y="24"/>
                    <a:pt x="69" y="21"/>
                    <a:pt x="65" y="15"/>
                  </a:cubicBezTo>
                  <a:cubicBezTo>
                    <a:pt x="61" y="10"/>
                    <a:pt x="61" y="5"/>
                    <a:pt x="61" y="1"/>
                  </a:cubicBezTo>
                  <a:cubicBezTo>
                    <a:pt x="58" y="3"/>
                    <a:pt x="54" y="3"/>
                    <a:pt x="53" y="2"/>
                  </a:cubicBezTo>
                  <a:cubicBezTo>
                    <a:pt x="50" y="1"/>
                    <a:pt x="45" y="1"/>
                    <a:pt x="45" y="5"/>
                  </a:cubicBezTo>
                  <a:cubicBezTo>
                    <a:pt x="45" y="9"/>
                    <a:pt x="41" y="9"/>
                    <a:pt x="42" y="8"/>
                  </a:cubicBezTo>
                  <a:cubicBezTo>
                    <a:pt x="42" y="6"/>
                    <a:pt x="38" y="6"/>
                    <a:pt x="35" y="3"/>
                  </a:cubicBezTo>
                  <a:cubicBezTo>
                    <a:pt x="33" y="0"/>
                    <a:pt x="24" y="4"/>
                    <a:pt x="20" y="3"/>
                  </a:cubicBezTo>
                  <a:cubicBezTo>
                    <a:pt x="16" y="1"/>
                    <a:pt x="9" y="5"/>
                    <a:pt x="4" y="10"/>
                  </a:cubicBezTo>
                  <a:cubicBezTo>
                    <a:pt x="0" y="16"/>
                    <a:pt x="5" y="16"/>
                    <a:pt x="5" y="21"/>
                  </a:cubicBezTo>
                  <a:cubicBezTo>
                    <a:pt x="5" y="25"/>
                    <a:pt x="8" y="25"/>
                    <a:pt x="6" y="29"/>
                  </a:cubicBezTo>
                  <a:cubicBezTo>
                    <a:pt x="6" y="29"/>
                    <a:pt x="6" y="29"/>
                    <a:pt x="6" y="30"/>
                  </a:cubicBezTo>
                  <a:cubicBezTo>
                    <a:pt x="11" y="31"/>
                    <a:pt x="9" y="37"/>
                    <a:pt x="9" y="40"/>
                  </a:cubicBezTo>
                  <a:cubicBezTo>
                    <a:pt x="10" y="43"/>
                    <a:pt x="14" y="41"/>
                    <a:pt x="16" y="41"/>
                  </a:cubicBezTo>
                  <a:cubicBezTo>
                    <a:pt x="19" y="41"/>
                    <a:pt x="15" y="45"/>
                    <a:pt x="17" y="47"/>
                  </a:cubicBezTo>
                  <a:cubicBezTo>
                    <a:pt x="19" y="49"/>
                    <a:pt x="25" y="45"/>
                    <a:pt x="26" y="48"/>
                  </a:cubicBezTo>
                  <a:cubicBezTo>
                    <a:pt x="26" y="48"/>
                    <a:pt x="26" y="49"/>
                    <a:pt x="27" y="49"/>
                  </a:cubicBezTo>
                  <a:cubicBezTo>
                    <a:pt x="30" y="48"/>
                    <a:pt x="34" y="46"/>
                    <a:pt x="34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8B178AA-5489-43D2-AC53-89C9C34CD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895" y="3896097"/>
              <a:ext cx="193588" cy="235755"/>
            </a:xfrm>
            <a:custGeom>
              <a:avLst/>
              <a:gdLst/>
              <a:ahLst/>
              <a:cxnLst>
                <a:cxn ang="0">
                  <a:pos x="57" y="47"/>
                </a:cxn>
                <a:cxn ang="0">
                  <a:pos x="44" y="36"/>
                </a:cxn>
                <a:cxn ang="0">
                  <a:pos x="53" y="31"/>
                </a:cxn>
                <a:cxn ang="0">
                  <a:pos x="49" y="23"/>
                </a:cxn>
                <a:cxn ang="0">
                  <a:pos x="42" y="21"/>
                </a:cxn>
                <a:cxn ang="0">
                  <a:pos x="32" y="16"/>
                </a:cxn>
                <a:cxn ang="0">
                  <a:pos x="27" y="7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6" y="7"/>
                </a:cxn>
                <a:cxn ang="0">
                  <a:pos x="16" y="16"/>
                </a:cxn>
                <a:cxn ang="0">
                  <a:pos x="10" y="11"/>
                </a:cxn>
                <a:cxn ang="0">
                  <a:pos x="4" y="2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7"/>
                </a:cxn>
                <a:cxn ang="0">
                  <a:pos x="10" y="49"/>
                </a:cxn>
                <a:cxn ang="0">
                  <a:pos x="7" y="58"/>
                </a:cxn>
                <a:cxn ang="0">
                  <a:pos x="17" y="54"/>
                </a:cxn>
                <a:cxn ang="0">
                  <a:pos x="26" y="53"/>
                </a:cxn>
                <a:cxn ang="0">
                  <a:pos x="33" y="51"/>
                </a:cxn>
                <a:cxn ang="0">
                  <a:pos x="43" y="51"/>
                </a:cxn>
                <a:cxn ang="0">
                  <a:pos x="52" y="59"/>
                </a:cxn>
                <a:cxn ang="0">
                  <a:pos x="52" y="73"/>
                </a:cxn>
                <a:cxn ang="0">
                  <a:pos x="60" y="85"/>
                </a:cxn>
                <a:cxn ang="0">
                  <a:pos x="59" y="97"/>
                </a:cxn>
                <a:cxn ang="0">
                  <a:pos x="64" y="101"/>
                </a:cxn>
                <a:cxn ang="0">
                  <a:pos x="67" y="98"/>
                </a:cxn>
                <a:cxn ang="0">
                  <a:pos x="75" y="95"/>
                </a:cxn>
                <a:cxn ang="0">
                  <a:pos x="83" y="94"/>
                </a:cxn>
                <a:cxn ang="0">
                  <a:pos x="83" y="89"/>
                </a:cxn>
                <a:cxn ang="0">
                  <a:pos x="81" y="78"/>
                </a:cxn>
                <a:cxn ang="0">
                  <a:pos x="72" y="69"/>
                </a:cxn>
                <a:cxn ang="0">
                  <a:pos x="62" y="57"/>
                </a:cxn>
                <a:cxn ang="0">
                  <a:pos x="57" y="47"/>
                </a:cxn>
              </a:cxnLst>
              <a:rect l="0" t="0" r="r" b="b"/>
              <a:pathLst>
                <a:path w="84" h="102">
                  <a:moveTo>
                    <a:pt x="57" y="47"/>
                  </a:moveTo>
                  <a:cubicBezTo>
                    <a:pt x="57" y="44"/>
                    <a:pt x="43" y="40"/>
                    <a:pt x="44" y="36"/>
                  </a:cubicBezTo>
                  <a:cubicBezTo>
                    <a:pt x="46" y="33"/>
                    <a:pt x="53" y="35"/>
                    <a:pt x="53" y="31"/>
                  </a:cubicBezTo>
                  <a:cubicBezTo>
                    <a:pt x="53" y="28"/>
                    <a:pt x="50" y="28"/>
                    <a:pt x="49" y="23"/>
                  </a:cubicBezTo>
                  <a:cubicBezTo>
                    <a:pt x="49" y="18"/>
                    <a:pt x="44" y="19"/>
                    <a:pt x="42" y="21"/>
                  </a:cubicBezTo>
                  <a:cubicBezTo>
                    <a:pt x="39" y="22"/>
                    <a:pt x="32" y="19"/>
                    <a:pt x="32" y="16"/>
                  </a:cubicBezTo>
                  <a:cubicBezTo>
                    <a:pt x="32" y="12"/>
                    <a:pt x="27" y="10"/>
                    <a:pt x="27" y="7"/>
                  </a:cubicBezTo>
                  <a:cubicBezTo>
                    <a:pt x="27" y="5"/>
                    <a:pt x="24" y="3"/>
                    <a:pt x="22" y="1"/>
                  </a:cubicBezTo>
                  <a:cubicBezTo>
                    <a:pt x="21" y="2"/>
                    <a:pt x="19" y="2"/>
                    <a:pt x="18" y="1"/>
                  </a:cubicBezTo>
                  <a:cubicBezTo>
                    <a:pt x="17" y="0"/>
                    <a:pt x="15" y="6"/>
                    <a:pt x="16" y="7"/>
                  </a:cubicBezTo>
                  <a:cubicBezTo>
                    <a:pt x="18" y="8"/>
                    <a:pt x="19" y="17"/>
                    <a:pt x="16" y="16"/>
                  </a:cubicBezTo>
                  <a:cubicBezTo>
                    <a:pt x="12" y="15"/>
                    <a:pt x="12" y="10"/>
                    <a:pt x="10" y="11"/>
                  </a:cubicBezTo>
                  <a:cubicBezTo>
                    <a:pt x="10" y="11"/>
                    <a:pt x="4" y="17"/>
                    <a:pt x="4" y="20"/>
                  </a:cubicBezTo>
                  <a:cubicBezTo>
                    <a:pt x="4" y="22"/>
                    <a:pt x="2" y="22"/>
                    <a:pt x="0" y="23"/>
                  </a:cubicBezTo>
                  <a:cubicBezTo>
                    <a:pt x="1" y="24"/>
                    <a:pt x="2" y="25"/>
                    <a:pt x="2" y="25"/>
                  </a:cubicBezTo>
                  <a:cubicBezTo>
                    <a:pt x="3" y="27"/>
                    <a:pt x="2" y="31"/>
                    <a:pt x="3" y="34"/>
                  </a:cubicBezTo>
                  <a:cubicBezTo>
                    <a:pt x="5" y="38"/>
                    <a:pt x="10" y="32"/>
                    <a:pt x="11" y="37"/>
                  </a:cubicBezTo>
                  <a:cubicBezTo>
                    <a:pt x="13" y="42"/>
                    <a:pt x="10" y="44"/>
                    <a:pt x="10" y="49"/>
                  </a:cubicBezTo>
                  <a:cubicBezTo>
                    <a:pt x="10" y="54"/>
                    <a:pt x="6" y="53"/>
                    <a:pt x="7" y="58"/>
                  </a:cubicBezTo>
                  <a:cubicBezTo>
                    <a:pt x="8" y="62"/>
                    <a:pt x="14" y="57"/>
                    <a:pt x="17" y="54"/>
                  </a:cubicBezTo>
                  <a:cubicBezTo>
                    <a:pt x="21" y="51"/>
                    <a:pt x="24" y="51"/>
                    <a:pt x="26" y="53"/>
                  </a:cubicBezTo>
                  <a:cubicBezTo>
                    <a:pt x="27" y="55"/>
                    <a:pt x="32" y="54"/>
                    <a:pt x="33" y="51"/>
                  </a:cubicBezTo>
                  <a:cubicBezTo>
                    <a:pt x="34" y="49"/>
                    <a:pt x="41" y="48"/>
                    <a:pt x="43" y="51"/>
                  </a:cubicBezTo>
                  <a:cubicBezTo>
                    <a:pt x="46" y="54"/>
                    <a:pt x="48" y="57"/>
                    <a:pt x="52" y="59"/>
                  </a:cubicBezTo>
                  <a:cubicBezTo>
                    <a:pt x="55" y="61"/>
                    <a:pt x="49" y="72"/>
                    <a:pt x="52" y="73"/>
                  </a:cubicBezTo>
                  <a:cubicBezTo>
                    <a:pt x="56" y="74"/>
                    <a:pt x="61" y="79"/>
                    <a:pt x="60" y="85"/>
                  </a:cubicBezTo>
                  <a:cubicBezTo>
                    <a:pt x="60" y="90"/>
                    <a:pt x="63" y="93"/>
                    <a:pt x="59" y="97"/>
                  </a:cubicBezTo>
                  <a:cubicBezTo>
                    <a:pt x="61" y="99"/>
                    <a:pt x="64" y="99"/>
                    <a:pt x="64" y="101"/>
                  </a:cubicBezTo>
                  <a:cubicBezTo>
                    <a:pt x="63" y="102"/>
                    <a:pt x="67" y="102"/>
                    <a:pt x="67" y="98"/>
                  </a:cubicBezTo>
                  <a:cubicBezTo>
                    <a:pt x="67" y="94"/>
                    <a:pt x="72" y="94"/>
                    <a:pt x="75" y="95"/>
                  </a:cubicBezTo>
                  <a:cubicBezTo>
                    <a:pt x="76" y="96"/>
                    <a:pt x="80" y="96"/>
                    <a:pt x="83" y="94"/>
                  </a:cubicBezTo>
                  <a:cubicBezTo>
                    <a:pt x="83" y="92"/>
                    <a:pt x="83" y="90"/>
                    <a:pt x="83" y="89"/>
                  </a:cubicBezTo>
                  <a:cubicBezTo>
                    <a:pt x="84" y="85"/>
                    <a:pt x="83" y="80"/>
                    <a:pt x="81" y="78"/>
                  </a:cubicBezTo>
                  <a:cubicBezTo>
                    <a:pt x="79" y="76"/>
                    <a:pt x="73" y="73"/>
                    <a:pt x="72" y="69"/>
                  </a:cubicBezTo>
                  <a:cubicBezTo>
                    <a:pt x="70" y="65"/>
                    <a:pt x="64" y="61"/>
                    <a:pt x="62" y="57"/>
                  </a:cubicBezTo>
                  <a:cubicBezTo>
                    <a:pt x="61" y="53"/>
                    <a:pt x="57" y="50"/>
                    <a:pt x="57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C7383E7B-B96F-4327-B8D5-C52254646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6811" y="3949764"/>
              <a:ext cx="212755" cy="396758"/>
            </a:xfrm>
            <a:custGeom>
              <a:avLst/>
              <a:gdLst/>
              <a:ahLst/>
              <a:cxnLst>
                <a:cxn ang="0">
                  <a:pos x="56" y="91"/>
                </a:cxn>
                <a:cxn ang="0">
                  <a:pos x="55" y="80"/>
                </a:cxn>
                <a:cxn ang="0">
                  <a:pos x="71" y="73"/>
                </a:cxn>
                <a:cxn ang="0">
                  <a:pos x="86" y="73"/>
                </a:cxn>
                <a:cxn ang="0">
                  <a:pos x="88" y="74"/>
                </a:cxn>
                <a:cxn ang="0">
                  <a:pos x="89" y="62"/>
                </a:cxn>
                <a:cxn ang="0">
                  <a:pos x="81" y="50"/>
                </a:cxn>
                <a:cxn ang="0">
                  <a:pos x="81" y="36"/>
                </a:cxn>
                <a:cxn ang="0">
                  <a:pos x="72" y="28"/>
                </a:cxn>
                <a:cxn ang="0">
                  <a:pos x="62" y="28"/>
                </a:cxn>
                <a:cxn ang="0">
                  <a:pos x="55" y="30"/>
                </a:cxn>
                <a:cxn ang="0">
                  <a:pos x="46" y="31"/>
                </a:cxn>
                <a:cxn ang="0">
                  <a:pos x="36" y="35"/>
                </a:cxn>
                <a:cxn ang="0">
                  <a:pos x="39" y="26"/>
                </a:cxn>
                <a:cxn ang="0">
                  <a:pos x="40" y="14"/>
                </a:cxn>
                <a:cxn ang="0">
                  <a:pos x="32" y="11"/>
                </a:cxn>
                <a:cxn ang="0">
                  <a:pos x="31" y="2"/>
                </a:cxn>
                <a:cxn ang="0">
                  <a:pos x="29" y="0"/>
                </a:cxn>
                <a:cxn ang="0">
                  <a:pos x="27" y="2"/>
                </a:cxn>
                <a:cxn ang="0">
                  <a:pos x="17" y="8"/>
                </a:cxn>
                <a:cxn ang="0">
                  <a:pos x="9" y="10"/>
                </a:cxn>
                <a:cxn ang="0">
                  <a:pos x="2" y="14"/>
                </a:cxn>
                <a:cxn ang="0">
                  <a:pos x="0" y="32"/>
                </a:cxn>
                <a:cxn ang="0">
                  <a:pos x="9" y="42"/>
                </a:cxn>
                <a:cxn ang="0">
                  <a:pos x="11" y="50"/>
                </a:cxn>
                <a:cxn ang="0">
                  <a:pos x="10" y="55"/>
                </a:cxn>
                <a:cxn ang="0">
                  <a:pos x="9" y="63"/>
                </a:cxn>
                <a:cxn ang="0">
                  <a:pos x="13" y="75"/>
                </a:cxn>
                <a:cxn ang="0">
                  <a:pos x="17" y="89"/>
                </a:cxn>
                <a:cxn ang="0">
                  <a:pos x="21" y="97"/>
                </a:cxn>
                <a:cxn ang="0">
                  <a:pos x="11" y="116"/>
                </a:cxn>
                <a:cxn ang="0">
                  <a:pos x="8" y="132"/>
                </a:cxn>
                <a:cxn ang="0">
                  <a:pos x="9" y="142"/>
                </a:cxn>
                <a:cxn ang="0">
                  <a:pos x="23" y="157"/>
                </a:cxn>
                <a:cxn ang="0">
                  <a:pos x="27" y="162"/>
                </a:cxn>
                <a:cxn ang="0">
                  <a:pos x="33" y="163"/>
                </a:cxn>
                <a:cxn ang="0">
                  <a:pos x="39" y="170"/>
                </a:cxn>
                <a:cxn ang="0">
                  <a:pos x="48" y="171"/>
                </a:cxn>
                <a:cxn ang="0">
                  <a:pos x="51" y="166"/>
                </a:cxn>
                <a:cxn ang="0">
                  <a:pos x="38" y="159"/>
                </a:cxn>
                <a:cxn ang="0">
                  <a:pos x="30" y="146"/>
                </a:cxn>
                <a:cxn ang="0">
                  <a:pos x="26" y="135"/>
                </a:cxn>
                <a:cxn ang="0">
                  <a:pos x="19" y="130"/>
                </a:cxn>
                <a:cxn ang="0">
                  <a:pos x="20" y="112"/>
                </a:cxn>
                <a:cxn ang="0">
                  <a:pos x="27" y="89"/>
                </a:cxn>
                <a:cxn ang="0">
                  <a:pos x="36" y="86"/>
                </a:cxn>
                <a:cxn ang="0">
                  <a:pos x="45" y="93"/>
                </a:cxn>
                <a:cxn ang="0">
                  <a:pos x="57" y="99"/>
                </a:cxn>
                <a:cxn ang="0">
                  <a:pos x="57" y="100"/>
                </a:cxn>
                <a:cxn ang="0">
                  <a:pos x="57" y="99"/>
                </a:cxn>
                <a:cxn ang="0">
                  <a:pos x="56" y="91"/>
                </a:cxn>
              </a:cxnLst>
              <a:rect l="0" t="0" r="r" b="b"/>
              <a:pathLst>
                <a:path w="92" h="172">
                  <a:moveTo>
                    <a:pt x="56" y="91"/>
                  </a:moveTo>
                  <a:cubicBezTo>
                    <a:pt x="56" y="86"/>
                    <a:pt x="51" y="86"/>
                    <a:pt x="55" y="80"/>
                  </a:cubicBezTo>
                  <a:cubicBezTo>
                    <a:pt x="60" y="75"/>
                    <a:pt x="67" y="71"/>
                    <a:pt x="71" y="73"/>
                  </a:cubicBezTo>
                  <a:cubicBezTo>
                    <a:pt x="75" y="74"/>
                    <a:pt x="84" y="70"/>
                    <a:pt x="86" y="73"/>
                  </a:cubicBezTo>
                  <a:cubicBezTo>
                    <a:pt x="87" y="74"/>
                    <a:pt x="87" y="74"/>
                    <a:pt x="88" y="74"/>
                  </a:cubicBezTo>
                  <a:cubicBezTo>
                    <a:pt x="92" y="70"/>
                    <a:pt x="89" y="67"/>
                    <a:pt x="89" y="62"/>
                  </a:cubicBezTo>
                  <a:cubicBezTo>
                    <a:pt x="90" y="56"/>
                    <a:pt x="85" y="51"/>
                    <a:pt x="81" y="50"/>
                  </a:cubicBezTo>
                  <a:cubicBezTo>
                    <a:pt x="78" y="49"/>
                    <a:pt x="84" y="38"/>
                    <a:pt x="81" y="36"/>
                  </a:cubicBezTo>
                  <a:cubicBezTo>
                    <a:pt x="77" y="34"/>
                    <a:pt x="75" y="31"/>
                    <a:pt x="72" y="28"/>
                  </a:cubicBezTo>
                  <a:cubicBezTo>
                    <a:pt x="70" y="25"/>
                    <a:pt x="63" y="26"/>
                    <a:pt x="62" y="28"/>
                  </a:cubicBezTo>
                  <a:cubicBezTo>
                    <a:pt x="61" y="31"/>
                    <a:pt x="56" y="32"/>
                    <a:pt x="55" y="30"/>
                  </a:cubicBezTo>
                  <a:cubicBezTo>
                    <a:pt x="53" y="28"/>
                    <a:pt x="50" y="28"/>
                    <a:pt x="46" y="31"/>
                  </a:cubicBezTo>
                  <a:cubicBezTo>
                    <a:pt x="43" y="34"/>
                    <a:pt x="37" y="39"/>
                    <a:pt x="36" y="35"/>
                  </a:cubicBezTo>
                  <a:cubicBezTo>
                    <a:pt x="35" y="30"/>
                    <a:pt x="39" y="31"/>
                    <a:pt x="39" y="26"/>
                  </a:cubicBezTo>
                  <a:cubicBezTo>
                    <a:pt x="39" y="21"/>
                    <a:pt x="42" y="19"/>
                    <a:pt x="40" y="14"/>
                  </a:cubicBezTo>
                  <a:cubicBezTo>
                    <a:pt x="39" y="9"/>
                    <a:pt x="34" y="15"/>
                    <a:pt x="32" y="11"/>
                  </a:cubicBezTo>
                  <a:cubicBezTo>
                    <a:pt x="31" y="8"/>
                    <a:pt x="32" y="4"/>
                    <a:pt x="31" y="2"/>
                  </a:cubicBezTo>
                  <a:cubicBezTo>
                    <a:pt x="31" y="2"/>
                    <a:pt x="30" y="1"/>
                    <a:pt x="29" y="0"/>
                  </a:cubicBezTo>
                  <a:cubicBezTo>
                    <a:pt x="28" y="1"/>
                    <a:pt x="28" y="1"/>
                    <a:pt x="27" y="2"/>
                  </a:cubicBezTo>
                  <a:cubicBezTo>
                    <a:pt x="26" y="4"/>
                    <a:pt x="19" y="5"/>
                    <a:pt x="17" y="8"/>
                  </a:cubicBezTo>
                  <a:cubicBezTo>
                    <a:pt x="15" y="11"/>
                    <a:pt x="10" y="10"/>
                    <a:pt x="9" y="10"/>
                  </a:cubicBezTo>
                  <a:cubicBezTo>
                    <a:pt x="7" y="10"/>
                    <a:pt x="3" y="11"/>
                    <a:pt x="2" y="14"/>
                  </a:cubicBezTo>
                  <a:cubicBezTo>
                    <a:pt x="2" y="17"/>
                    <a:pt x="0" y="30"/>
                    <a:pt x="0" y="32"/>
                  </a:cubicBezTo>
                  <a:cubicBezTo>
                    <a:pt x="0" y="34"/>
                    <a:pt x="6" y="41"/>
                    <a:pt x="9" y="42"/>
                  </a:cubicBezTo>
                  <a:cubicBezTo>
                    <a:pt x="11" y="43"/>
                    <a:pt x="8" y="48"/>
                    <a:pt x="11" y="50"/>
                  </a:cubicBezTo>
                  <a:cubicBezTo>
                    <a:pt x="14" y="51"/>
                    <a:pt x="12" y="55"/>
                    <a:pt x="10" y="55"/>
                  </a:cubicBezTo>
                  <a:cubicBezTo>
                    <a:pt x="9" y="54"/>
                    <a:pt x="11" y="61"/>
                    <a:pt x="9" y="63"/>
                  </a:cubicBezTo>
                  <a:cubicBezTo>
                    <a:pt x="6" y="65"/>
                    <a:pt x="8" y="71"/>
                    <a:pt x="13" y="75"/>
                  </a:cubicBezTo>
                  <a:cubicBezTo>
                    <a:pt x="17" y="79"/>
                    <a:pt x="17" y="85"/>
                    <a:pt x="17" y="89"/>
                  </a:cubicBezTo>
                  <a:cubicBezTo>
                    <a:pt x="17" y="92"/>
                    <a:pt x="21" y="93"/>
                    <a:pt x="21" y="97"/>
                  </a:cubicBezTo>
                  <a:cubicBezTo>
                    <a:pt x="21" y="97"/>
                    <a:pt x="15" y="117"/>
                    <a:pt x="11" y="116"/>
                  </a:cubicBezTo>
                  <a:cubicBezTo>
                    <a:pt x="10" y="121"/>
                    <a:pt x="9" y="128"/>
                    <a:pt x="8" y="132"/>
                  </a:cubicBezTo>
                  <a:cubicBezTo>
                    <a:pt x="7" y="138"/>
                    <a:pt x="6" y="142"/>
                    <a:pt x="9" y="142"/>
                  </a:cubicBezTo>
                  <a:cubicBezTo>
                    <a:pt x="12" y="143"/>
                    <a:pt x="18" y="150"/>
                    <a:pt x="23" y="157"/>
                  </a:cubicBezTo>
                  <a:cubicBezTo>
                    <a:pt x="25" y="159"/>
                    <a:pt x="26" y="161"/>
                    <a:pt x="27" y="162"/>
                  </a:cubicBezTo>
                  <a:cubicBezTo>
                    <a:pt x="29" y="162"/>
                    <a:pt x="31" y="162"/>
                    <a:pt x="33" y="163"/>
                  </a:cubicBezTo>
                  <a:cubicBezTo>
                    <a:pt x="38" y="164"/>
                    <a:pt x="39" y="167"/>
                    <a:pt x="39" y="170"/>
                  </a:cubicBezTo>
                  <a:cubicBezTo>
                    <a:pt x="39" y="172"/>
                    <a:pt x="46" y="171"/>
                    <a:pt x="48" y="171"/>
                  </a:cubicBezTo>
                  <a:cubicBezTo>
                    <a:pt x="49" y="170"/>
                    <a:pt x="47" y="167"/>
                    <a:pt x="51" y="166"/>
                  </a:cubicBezTo>
                  <a:cubicBezTo>
                    <a:pt x="49" y="163"/>
                    <a:pt x="43" y="159"/>
                    <a:pt x="38" y="159"/>
                  </a:cubicBezTo>
                  <a:cubicBezTo>
                    <a:pt x="33" y="158"/>
                    <a:pt x="30" y="150"/>
                    <a:pt x="30" y="146"/>
                  </a:cubicBezTo>
                  <a:cubicBezTo>
                    <a:pt x="31" y="142"/>
                    <a:pt x="26" y="139"/>
                    <a:pt x="26" y="135"/>
                  </a:cubicBezTo>
                  <a:cubicBezTo>
                    <a:pt x="26" y="132"/>
                    <a:pt x="23" y="132"/>
                    <a:pt x="19" y="130"/>
                  </a:cubicBezTo>
                  <a:cubicBezTo>
                    <a:pt x="15" y="128"/>
                    <a:pt x="20" y="117"/>
                    <a:pt x="20" y="112"/>
                  </a:cubicBezTo>
                  <a:cubicBezTo>
                    <a:pt x="21" y="107"/>
                    <a:pt x="29" y="93"/>
                    <a:pt x="27" y="89"/>
                  </a:cubicBezTo>
                  <a:cubicBezTo>
                    <a:pt x="24" y="85"/>
                    <a:pt x="35" y="81"/>
                    <a:pt x="36" y="86"/>
                  </a:cubicBezTo>
                  <a:cubicBezTo>
                    <a:pt x="37" y="91"/>
                    <a:pt x="38" y="93"/>
                    <a:pt x="45" y="93"/>
                  </a:cubicBezTo>
                  <a:cubicBezTo>
                    <a:pt x="51" y="93"/>
                    <a:pt x="51" y="98"/>
                    <a:pt x="57" y="99"/>
                  </a:cubicBezTo>
                  <a:cubicBezTo>
                    <a:pt x="57" y="99"/>
                    <a:pt x="57" y="99"/>
                    <a:pt x="57" y="10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9" y="95"/>
                    <a:pt x="56" y="95"/>
                    <a:pt x="56" y="9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89">
              <a:extLst>
                <a:ext uri="{FF2B5EF4-FFF2-40B4-BE49-F238E27FC236}">
                  <a16:creationId xmlns:a16="http://schemas.microsoft.com/office/drawing/2014/main" id="{E44C6008-4EA7-4A93-B023-D16A9EF86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9111" y="3620092"/>
              <a:ext cx="550096" cy="438926"/>
            </a:xfrm>
            <a:custGeom>
              <a:avLst/>
              <a:gdLst/>
              <a:ahLst/>
              <a:cxnLst>
                <a:cxn ang="0">
                  <a:pos x="142" y="40"/>
                </a:cxn>
                <a:cxn ang="0">
                  <a:pos x="122" y="38"/>
                </a:cxn>
                <a:cxn ang="0">
                  <a:pos x="109" y="33"/>
                </a:cxn>
                <a:cxn ang="0">
                  <a:pos x="82" y="13"/>
                </a:cxn>
                <a:cxn ang="0">
                  <a:pos x="59" y="0"/>
                </a:cxn>
                <a:cxn ang="0">
                  <a:pos x="50" y="0"/>
                </a:cxn>
                <a:cxn ang="0">
                  <a:pos x="38" y="4"/>
                </a:cxn>
                <a:cxn ang="0">
                  <a:pos x="27" y="11"/>
                </a:cxn>
                <a:cxn ang="0">
                  <a:pos x="36" y="21"/>
                </a:cxn>
                <a:cxn ang="0">
                  <a:pos x="29" y="26"/>
                </a:cxn>
                <a:cxn ang="0">
                  <a:pos x="22" y="29"/>
                </a:cxn>
                <a:cxn ang="0">
                  <a:pos x="13" y="36"/>
                </a:cxn>
                <a:cxn ang="0">
                  <a:pos x="2" y="31"/>
                </a:cxn>
                <a:cxn ang="0">
                  <a:pos x="1" y="34"/>
                </a:cxn>
                <a:cxn ang="0">
                  <a:pos x="0" y="37"/>
                </a:cxn>
                <a:cxn ang="0">
                  <a:pos x="2" y="50"/>
                </a:cxn>
                <a:cxn ang="0">
                  <a:pos x="11" y="61"/>
                </a:cxn>
                <a:cxn ang="0">
                  <a:pos x="28" y="87"/>
                </a:cxn>
                <a:cxn ang="0">
                  <a:pos x="36" y="99"/>
                </a:cxn>
                <a:cxn ang="0">
                  <a:pos x="47" y="112"/>
                </a:cxn>
                <a:cxn ang="0">
                  <a:pos x="49" y="124"/>
                </a:cxn>
                <a:cxn ang="0">
                  <a:pos x="59" y="143"/>
                </a:cxn>
                <a:cxn ang="0">
                  <a:pos x="72" y="158"/>
                </a:cxn>
                <a:cxn ang="0">
                  <a:pos x="82" y="175"/>
                </a:cxn>
                <a:cxn ang="0">
                  <a:pos x="86" y="184"/>
                </a:cxn>
                <a:cxn ang="0">
                  <a:pos x="89" y="190"/>
                </a:cxn>
                <a:cxn ang="0">
                  <a:pos x="95" y="188"/>
                </a:cxn>
                <a:cxn ang="0">
                  <a:pos x="94" y="181"/>
                </a:cxn>
                <a:cxn ang="0">
                  <a:pos x="99" y="177"/>
                </a:cxn>
                <a:cxn ang="0">
                  <a:pos x="107" y="179"/>
                </a:cxn>
                <a:cxn ang="0">
                  <a:pos x="121" y="180"/>
                </a:cxn>
                <a:cxn ang="0">
                  <a:pos x="137" y="182"/>
                </a:cxn>
                <a:cxn ang="0">
                  <a:pos x="145" y="179"/>
                </a:cxn>
                <a:cxn ang="0">
                  <a:pos x="162" y="164"/>
                </a:cxn>
                <a:cxn ang="0">
                  <a:pos x="184" y="163"/>
                </a:cxn>
                <a:cxn ang="0">
                  <a:pos x="230" y="148"/>
                </a:cxn>
                <a:cxn ang="0">
                  <a:pos x="238" y="125"/>
                </a:cxn>
                <a:cxn ang="0">
                  <a:pos x="232" y="117"/>
                </a:cxn>
                <a:cxn ang="0">
                  <a:pos x="203" y="113"/>
                </a:cxn>
                <a:cxn ang="0">
                  <a:pos x="195" y="101"/>
                </a:cxn>
                <a:cxn ang="0">
                  <a:pos x="190" y="94"/>
                </a:cxn>
                <a:cxn ang="0">
                  <a:pos x="181" y="88"/>
                </a:cxn>
                <a:cxn ang="0">
                  <a:pos x="175" y="76"/>
                </a:cxn>
                <a:cxn ang="0">
                  <a:pos x="170" y="63"/>
                </a:cxn>
                <a:cxn ang="0">
                  <a:pos x="158" y="50"/>
                </a:cxn>
                <a:cxn ang="0">
                  <a:pos x="157" y="45"/>
                </a:cxn>
                <a:cxn ang="0">
                  <a:pos x="148" y="45"/>
                </a:cxn>
                <a:cxn ang="0">
                  <a:pos x="142" y="40"/>
                </a:cxn>
              </a:cxnLst>
              <a:rect l="0" t="0" r="r" b="b"/>
              <a:pathLst>
                <a:path w="238" h="190">
                  <a:moveTo>
                    <a:pt x="142" y="40"/>
                  </a:moveTo>
                  <a:cubicBezTo>
                    <a:pt x="142" y="40"/>
                    <a:pt x="125" y="38"/>
                    <a:pt x="122" y="38"/>
                  </a:cubicBezTo>
                  <a:cubicBezTo>
                    <a:pt x="119" y="38"/>
                    <a:pt x="113" y="37"/>
                    <a:pt x="109" y="33"/>
                  </a:cubicBezTo>
                  <a:cubicBezTo>
                    <a:pt x="105" y="30"/>
                    <a:pt x="85" y="15"/>
                    <a:pt x="82" y="13"/>
                  </a:cubicBezTo>
                  <a:cubicBezTo>
                    <a:pt x="78" y="11"/>
                    <a:pt x="63" y="1"/>
                    <a:pt x="59" y="0"/>
                  </a:cubicBezTo>
                  <a:cubicBezTo>
                    <a:pt x="55" y="0"/>
                    <a:pt x="55" y="0"/>
                    <a:pt x="50" y="0"/>
                  </a:cubicBezTo>
                  <a:cubicBezTo>
                    <a:pt x="45" y="0"/>
                    <a:pt x="47" y="3"/>
                    <a:pt x="38" y="4"/>
                  </a:cubicBezTo>
                  <a:cubicBezTo>
                    <a:pt x="30" y="4"/>
                    <a:pt x="25" y="10"/>
                    <a:pt x="27" y="11"/>
                  </a:cubicBezTo>
                  <a:cubicBezTo>
                    <a:pt x="30" y="12"/>
                    <a:pt x="38" y="19"/>
                    <a:pt x="36" y="21"/>
                  </a:cubicBezTo>
                  <a:cubicBezTo>
                    <a:pt x="33" y="22"/>
                    <a:pt x="33" y="26"/>
                    <a:pt x="29" y="26"/>
                  </a:cubicBezTo>
                  <a:cubicBezTo>
                    <a:pt x="26" y="26"/>
                    <a:pt x="22" y="27"/>
                    <a:pt x="22" y="29"/>
                  </a:cubicBezTo>
                  <a:cubicBezTo>
                    <a:pt x="22" y="32"/>
                    <a:pt x="17" y="36"/>
                    <a:pt x="13" y="36"/>
                  </a:cubicBezTo>
                  <a:cubicBezTo>
                    <a:pt x="11" y="36"/>
                    <a:pt x="6" y="33"/>
                    <a:pt x="2" y="31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" y="40"/>
                    <a:pt x="0" y="49"/>
                    <a:pt x="2" y="50"/>
                  </a:cubicBezTo>
                  <a:cubicBezTo>
                    <a:pt x="5" y="51"/>
                    <a:pt x="6" y="55"/>
                    <a:pt x="11" y="61"/>
                  </a:cubicBezTo>
                  <a:cubicBezTo>
                    <a:pt x="17" y="67"/>
                    <a:pt x="28" y="83"/>
                    <a:pt x="28" y="87"/>
                  </a:cubicBezTo>
                  <a:cubicBezTo>
                    <a:pt x="28" y="90"/>
                    <a:pt x="30" y="95"/>
                    <a:pt x="36" y="99"/>
                  </a:cubicBezTo>
                  <a:cubicBezTo>
                    <a:pt x="43" y="104"/>
                    <a:pt x="43" y="109"/>
                    <a:pt x="47" y="112"/>
                  </a:cubicBezTo>
                  <a:cubicBezTo>
                    <a:pt x="50" y="114"/>
                    <a:pt x="49" y="118"/>
                    <a:pt x="49" y="124"/>
                  </a:cubicBezTo>
                  <a:cubicBezTo>
                    <a:pt x="50" y="131"/>
                    <a:pt x="53" y="140"/>
                    <a:pt x="59" y="143"/>
                  </a:cubicBezTo>
                  <a:cubicBezTo>
                    <a:pt x="65" y="147"/>
                    <a:pt x="69" y="151"/>
                    <a:pt x="72" y="158"/>
                  </a:cubicBezTo>
                  <a:cubicBezTo>
                    <a:pt x="74" y="165"/>
                    <a:pt x="78" y="171"/>
                    <a:pt x="82" y="175"/>
                  </a:cubicBezTo>
                  <a:cubicBezTo>
                    <a:pt x="86" y="179"/>
                    <a:pt x="84" y="181"/>
                    <a:pt x="86" y="184"/>
                  </a:cubicBezTo>
                  <a:cubicBezTo>
                    <a:pt x="87" y="185"/>
                    <a:pt x="88" y="188"/>
                    <a:pt x="89" y="190"/>
                  </a:cubicBezTo>
                  <a:cubicBezTo>
                    <a:pt x="92" y="189"/>
                    <a:pt x="94" y="188"/>
                    <a:pt x="95" y="188"/>
                  </a:cubicBezTo>
                  <a:cubicBezTo>
                    <a:pt x="95" y="186"/>
                    <a:pt x="93" y="183"/>
                    <a:pt x="94" y="181"/>
                  </a:cubicBezTo>
                  <a:cubicBezTo>
                    <a:pt x="95" y="180"/>
                    <a:pt x="97" y="178"/>
                    <a:pt x="99" y="177"/>
                  </a:cubicBezTo>
                  <a:cubicBezTo>
                    <a:pt x="101" y="177"/>
                    <a:pt x="103" y="179"/>
                    <a:pt x="107" y="179"/>
                  </a:cubicBezTo>
                  <a:cubicBezTo>
                    <a:pt x="112" y="178"/>
                    <a:pt x="120" y="179"/>
                    <a:pt x="121" y="180"/>
                  </a:cubicBezTo>
                  <a:cubicBezTo>
                    <a:pt x="122" y="181"/>
                    <a:pt x="134" y="180"/>
                    <a:pt x="137" y="182"/>
                  </a:cubicBezTo>
                  <a:cubicBezTo>
                    <a:pt x="140" y="185"/>
                    <a:pt x="143" y="184"/>
                    <a:pt x="145" y="179"/>
                  </a:cubicBezTo>
                  <a:cubicBezTo>
                    <a:pt x="147" y="175"/>
                    <a:pt x="160" y="165"/>
                    <a:pt x="162" y="164"/>
                  </a:cubicBezTo>
                  <a:cubicBezTo>
                    <a:pt x="164" y="163"/>
                    <a:pt x="179" y="164"/>
                    <a:pt x="184" y="163"/>
                  </a:cubicBezTo>
                  <a:cubicBezTo>
                    <a:pt x="190" y="162"/>
                    <a:pt x="228" y="150"/>
                    <a:pt x="230" y="148"/>
                  </a:cubicBezTo>
                  <a:cubicBezTo>
                    <a:pt x="231" y="147"/>
                    <a:pt x="238" y="127"/>
                    <a:pt x="238" y="125"/>
                  </a:cubicBezTo>
                  <a:cubicBezTo>
                    <a:pt x="238" y="122"/>
                    <a:pt x="235" y="116"/>
                    <a:pt x="232" y="117"/>
                  </a:cubicBezTo>
                  <a:cubicBezTo>
                    <a:pt x="229" y="117"/>
                    <a:pt x="205" y="114"/>
                    <a:pt x="203" y="113"/>
                  </a:cubicBezTo>
                  <a:cubicBezTo>
                    <a:pt x="202" y="113"/>
                    <a:pt x="196" y="108"/>
                    <a:pt x="195" y="101"/>
                  </a:cubicBezTo>
                  <a:cubicBezTo>
                    <a:pt x="193" y="100"/>
                    <a:pt x="191" y="97"/>
                    <a:pt x="190" y="94"/>
                  </a:cubicBezTo>
                  <a:cubicBezTo>
                    <a:pt x="188" y="95"/>
                    <a:pt x="183" y="94"/>
                    <a:pt x="181" y="88"/>
                  </a:cubicBezTo>
                  <a:cubicBezTo>
                    <a:pt x="179" y="86"/>
                    <a:pt x="173" y="78"/>
                    <a:pt x="175" y="76"/>
                  </a:cubicBezTo>
                  <a:cubicBezTo>
                    <a:pt x="177" y="73"/>
                    <a:pt x="174" y="67"/>
                    <a:pt x="170" y="63"/>
                  </a:cubicBezTo>
                  <a:cubicBezTo>
                    <a:pt x="166" y="60"/>
                    <a:pt x="159" y="54"/>
                    <a:pt x="158" y="50"/>
                  </a:cubicBezTo>
                  <a:cubicBezTo>
                    <a:pt x="158" y="49"/>
                    <a:pt x="158" y="47"/>
                    <a:pt x="157" y="45"/>
                  </a:cubicBezTo>
                  <a:cubicBezTo>
                    <a:pt x="148" y="45"/>
                    <a:pt x="148" y="45"/>
                    <a:pt x="148" y="45"/>
                  </a:cubicBezTo>
                  <a:lnTo>
                    <a:pt x="142" y="40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90">
              <a:extLst>
                <a:ext uri="{FF2B5EF4-FFF2-40B4-BE49-F238E27FC236}">
                  <a16:creationId xmlns:a16="http://schemas.microsoft.com/office/drawing/2014/main" id="{B5CA07CD-91B6-448F-9B27-4B4EF4647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36" y="3821346"/>
              <a:ext cx="210837" cy="231922"/>
            </a:xfrm>
            <a:custGeom>
              <a:avLst/>
              <a:gdLst/>
              <a:ahLst/>
              <a:cxnLst>
                <a:cxn ang="0">
                  <a:pos x="45" y="3"/>
                </a:cxn>
                <a:cxn ang="0">
                  <a:pos x="45" y="11"/>
                </a:cxn>
                <a:cxn ang="0">
                  <a:pos x="38" y="20"/>
                </a:cxn>
                <a:cxn ang="0">
                  <a:pos x="35" y="30"/>
                </a:cxn>
                <a:cxn ang="0">
                  <a:pos x="37" y="30"/>
                </a:cxn>
                <a:cxn ang="0">
                  <a:pos x="43" y="38"/>
                </a:cxn>
                <a:cxn ang="0">
                  <a:pos x="35" y="61"/>
                </a:cxn>
                <a:cxn ang="0">
                  <a:pos x="0" y="73"/>
                </a:cxn>
                <a:cxn ang="0">
                  <a:pos x="14" y="101"/>
                </a:cxn>
                <a:cxn ang="0">
                  <a:pos x="17" y="100"/>
                </a:cxn>
                <a:cxn ang="0">
                  <a:pos x="35" y="97"/>
                </a:cxn>
                <a:cxn ang="0">
                  <a:pos x="40" y="88"/>
                </a:cxn>
                <a:cxn ang="0">
                  <a:pos x="52" y="86"/>
                </a:cxn>
                <a:cxn ang="0">
                  <a:pos x="59" y="76"/>
                </a:cxn>
                <a:cxn ang="0">
                  <a:pos x="67" y="72"/>
                </a:cxn>
                <a:cxn ang="0">
                  <a:pos x="70" y="57"/>
                </a:cxn>
                <a:cxn ang="0">
                  <a:pos x="80" y="51"/>
                </a:cxn>
                <a:cxn ang="0">
                  <a:pos x="89" y="37"/>
                </a:cxn>
                <a:cxn ang="0">
                  <a:pos x="88" y="31"/>
                </a:cxn>
                <a:cxn ang="0">
                  <a:pos x="79" y="19"/>
                </a:cxn>
                <a:cxn ang="0">
                  <a:pos x="60" y="12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45" y="3"/>
                </a:cxn>
              </a:cxnLst>
              <a:rect l="0" t="0" r="r" b="b"/>
              <a:pathLst>
                <a:path w="91" h="101">
                  <a:moveTo>
                    <a:pt x="45" y="3"/>
                  </a:moveTo>
                  <a:cubicBezTo>
                    <a:pt x="45" y="11"/>
                    <a:pt x="45" y="11"/>
                    <a:pt x="45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7" y="30"/>
                  </a:cubicBezTo>
                  <a:cubicBezTo>
                    <a:pt x="40" y="29"/>
                    <a:pt x="43" y="35"/>
                    <a:pt x="43" y="38"/>
                  </a:cubicBezTo>
                  <a:cubicBezTo>
                    <a:pt x="43" y="40"/>
                    <a:pt x="36" y="60"/>
                    <a:pt x="35" y="61"/>
                  </a:cubicBezTo>
                  <a:cubicBezTo>
                    <a:pt x="34" y="62"/>
                    <a:pt x="14" y="69"/>
                    <a:pt x="0" y="73"/>
                  </a:cubicBezTo>
                  <a:cubicBezTo>
                    <a:pt x="3" y="79"/>
                    <a:pt x="9" y="91"/>
                    <a:pt x="14" y="101"/>
                  </a:cubicBezTo>
                  <a:cubicBezTo>
                    <a:pt x="15" y="101"/>
                    <a:pt x="16" y="101"/>
                    <a:pt x="17" y="100"/>
                  </a:cubicBezTo>
                  <a:cubicBezTo>
                    <a:pt x="23" y="96"/>
                    <a:pt x="31" y="98"/>
                    <a:pt x="35" y="97"/>
                  </a:cubicBezTo>
                  <a:cubicBezTo>
                    <a:pt x="40" y="96"/>
                    <a:pt x="36" y="92"/>
                    <a:pt x="40" y="88"/>
                  </a:cubicBezTo>
                  <a:cubicBezTo>
                    <a:pt x="44" y="85"/>
                    <a:pt x="50" y="87"/>
                    <a:pt x="52" y="86"/>
                  </a:cubicBezTo>
                  <a:cubicBezTo>
                    <a:pt x="54" y="85"/>
                    <a:pt x="56" y="77"/>
                    <a:pt x="59" y="76"/>
                  </a:cubicBezTo>
                  <a:cubicBezTo>
                    <a:pt x="63" y="74"/>
                    <a:pt x="67" y="75"/>
                    <a:pt x="67" y="72"/>
                  </a:cubicBezTo>
                  <a:cubicBezTo>
                    <a:pt x="66" y="69"/>
                    <a:pt x="67" y="58"/>
                    <a:pt x="70" y="57"/>
                  </a:cubicBezTo>
                  <a:cubicBezTo>
                    <a:pt x="74" y="56"/>
                    <a:pt x="79" y="53"/>
                    <a:pt x="80" y="51"/>
                  </a:cubicBezTo>
                  <a:cubicBezTo>
                    <a:pt x="80" y="49"/>
                    <a:pt x="87" y="41"/>
                    <a:pt x="89" y="37"/>
                  </a:cubicBezTo>
                  <a:cubicBezTo>
                    <a:pt x="91" y="34"/>
                    <a:pt x="91" y="32"/>
                    <a:pt x="88" y="31"/>
                  </a:cubicBezTo>
                  <a:cubicBezTo>
                    <a:pt x="85" y="31"/>
                    <a:pt x="80" y="22"/>
                    <a:pt x="79" y="19"/>
                  </a:cubicBezTo>
                  <a:cubicBezTo>
                    <a:pt x="77" y="17"/>
                    <a:pt x="68" y="19"/>
                    <a:pt x="60" y="12"/>
                  </a:cubicBezTo>
                  <a:cubicBezTo>
                    <a:pt x="57" y="10"/>
                    <a:pt x="55" y="5"/>
                    <a:pt x="54" y="0"/>
                  </a:cubicBezTo>
                  <a:cubicBezTo>
                    <a:pt x="50" y="3"/>
                    <a:pt x="50" y="3"/>
                    <a:pt x="50" y="3"/>
                  </a:cubicBezTo>
                  <a:lnTo>
                    <a:pt x="45" y="3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91">
              <a:extLst>
                <a:ext uri="{FF2B5EF4-FFF2-40B4-BE49-F238E27FC236}">
                  <a16:creationId xmlns:a16="http://schemas.microsoft.com/office/drawing/2014/main" id="{0D914230-E6AA-4CCA-981E-367F1347F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953" y="3792595"/>
              <a:ext cx="30667" cy="46001"/>
            </a:xfrm>
            <a:custGeom>
              <a:avLst/>
              <a:gdLst/>
              <a:ahLst/>
              <a:cxnLst>
                <a:cxn ang="0">
                  <a:pos x="9" y="19"/>
                </a:cxn>
                <a:cxn ang="0">
                  <a:pos x="10" y="16"/>
                </a:cxn>
                <a:cxn ang="0">
                  <a:pos x="8" y="2"/>
                </a:cxn>
                <a:cxn ang="0">
                  <a:pos x="1" y="13"/>
                </a:cxn>
                <a:cxn ang="0">
                  <a:pos x="0" y="13"/>
                </a:cxn>
                <a:cxn ang="0">
                  <a:pos x="9" y="19"/>
                </a:cxn>
              </a:cxnLst>
              <a:rect l="0" t="0" r="r" b="b"/>
              <a:pathLst>
                <a:path w="13" h="20">
                  <a:moveTo>
                    <a:pt x="9" y="19"/>
                  </a:moveTo>
                  <a:cubicBezTo>
                    <a:pt x="9" y="18"/>
                    <a:pt x="9" y="17"/>
                    <a:pt x="10" y="16"/>
                  </a:cubicBezTo>
                  <a:cubicBezTo>
                    <a:pt x="12" y="12"/>
                    <a:pt x="13" y="3"/>
                    <a:pt x="8" y="2"/>
                  </a:cubicBezTo>
                  <a:cubicBezTo>
                    <a:pt x="3" y="0"/>
                    <a:pt x="1" y="10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2" y="19"/>
                    <a:pt x="7" y="20"/>
                    <a:pt x="9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92">
              <a:extLst>
                <a:ext uri="{FF2B5EF4-FFF2-40B4-BE49-F238E27FC236}">
                  <a16:creationId xmlns:a16="http://schemas.microsoft.com/office/drawing/2014/main" id="{5FCB07F5-DCAA-436D-A68E-D3040E20F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36" y="3788761"/>
              <a:ext cx="124587" cy="101586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35" y="44"/>
                </a:cxn>
                <a:cxn ang="0">
                  <a:pos x="38" y="34"/>
                </a:cxn>
                <a:cxn ang="0">
                  <a:pos x="45" y="25"/>
                </a:cxn>
                <a:cxn ang="0">
                  <a:pos x="45" y="17"/>
                </a:cxn>
                <a:cxn ang="0">
                  <a:pos x="50" y="17"/>
                </a:cxn>
                <a:cxn ang="0">
                  <a:pos x="54" y="14"/>
                </a:cxn>
                <a:cxn ang="0">
                  <a:pos x="51" y="0"/>
                </a:cxn>
                <a:cxn ang="0">
                  <a:pos x="37" y="16"/>
                </a:cxn>
                <a:cxn ang="0">
                  <a:pos x="16" y="26"/>
                </a:cxn>
                <a:cxn ang="0">
                  <a:pos x="2" y="29"/>
                </a:cxn>
                <a:cxn ang="0">
                  <a:pos x="0" y="28"/>
                </a:cxn>
                <a:cxn ang="0">
                  <a:pos x="8" y="40"/>
                </a:cxn>
              </a:cxnLst>
              <a:rect l="0" t="0" r="r" b="b"/>
              <a:pathLst>
                <a:path w="54" h="44">
                  <a:moveTo>
                    <a:pt x="8" y="40"/>
                  </a:moveTo>
                  <a:cubicBezTo>
                    <a:pt x="10" y="41"/>
                    <a:pt x="28" y="43"/>
                    <a:pt x="35" y="4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2" y="7"/>
                    <a:pt x="52" y="0"/>
                    <a:pt x="51" y="0"/>
                  </a:cubicBezTo>
                  <a:cubicBezTo>
                    <a:pt x="49" y="0"/>
                    <a:pt x="40" y="9"/>
                    <a:pt x="37" y="16"/>
                  </a:cubicBezTo>
                  <a:cubicBezTo>
                    <a:pt x="34" y="22"/>
                    <a:pt x="24" y="27"/>
                    <a:pt x="16" y="26"/>
                  </a:cubicBezTo>
                  <a:cubicBezTo>
                    <a:pt x="7" y="24"/>
                    <a:pt x="5" y="28"/>
                    <a:pt x="2" y="29"/>
                  </a:cubicBezTo>
                  <a:cubicBezTo>
                    <a:pt x="2" y="29"/>
                    <a:pt x="1" y="29"/>
                    <a:pt x="0" y="28"/>
                  </a:cubicBezTo>
                  <a:cubicBezTo>
                    <a:pt x="1" y="35"/>
                    <a:pt x="7" y="40"/>
                    <a:pt x="8" y="4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93">
              <a:extLst>
                <a:ext uri="{FF2B5EF4-FFF2-40B4-BE49-F238E27FC236}">
                  <a16:creationId xmlns:a16="http://schemas.microsoft.com/office/drawing/2014/main" id="{D68EAD56-3FC4-4F8F-B7AF-A10AE25B1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0063" y="4321606"/>
              <a:ext cx="506011" cy="157170"/>
            </a:xfrm>
            <a:custGeom>
              <a:avLst/>
              <a:gdLst/>
              <a:ahLst/>
              <a:cxnLst>
                <a:cxn ang="0">
                  <a:pos x="39" y="24"/>
                </a:cxn>
                <a:cxn ang="0">
                  <a:pos x="31" y="12"/>
                </a:cxn>
                <a:cxn ang="0">
                  <a:pos x="25" y="7"/>
                </a:cxn>
                <a:cxn ang="0">
                  <a:pos x="24" y="5"/>
                </a:cxn>
                <a:cxn ang="0">
                  <a:pos x="21" y="10"/>
                </a:cxn>
                <a:cxn ang="0">
                  <a:pos x="12" y="9"/>
                </a:cxn>
                <a:cxn ang="0">
                  <a:pos x="6" y="2"/>
                </a:cxn>
                <a:cxn ang="0">
                  <a:pos x="0" y="1"/>
                </a:cxn>
                <a:cxn ang="0">
                  <a:pos x="3" y="19"/>
                </a:cxn>
                <a:cxn ang="0">
                  <a:pos x="14" y="40"/>
                </a:cxn>
                <a:cxn ang="0">
                  <a:pos x="25" y="51"/>
                </a:cxn>
                <a:cxn ang="0">
                  <a:pos x="47" y="62"/>
                </a:cxn>
                <a:cxn ang="0">
                  <a:pos x="39" y="46"/>
                </a:cxn>
                <a:cxn ang="0">
                  <a:pos x="39" y="24"/>
                </a:cxn>
                <a:cxn ang="0">
                  <a:pos x="210" y="11"/>
                </a:cxn>
                <a:cxn ang="0">
                  <a:pos x="200" y="9"/>
                </a:cxn>
                <a:cxn ang="0">
                  <a:pos x="189" y="0"/>
                </a:cxn>
                <a:cxn ang="0">
                  <a:pos x="180" y="11"/>
                </a:cxn>
                <a:cxn ang="0">
                  <a:pos x="174" y="19"/>
                </a:cxn>
                <a:cxn ang="0">
                  <a:pos x="172" y="22"/>
                </a:cxn>
                <a:cxn ang="0">
                  <a:pos x="172" y="29"/>
                </a:cxn>
                <a:cxn ang="0">
                  <a:pos x="165" y="31"/>
                </a:cxn>
                <a:cxn ang="0">
                  <a:pos x="159" y="23"/>
                </a:cxn>
                <a:cxn ang="0">
                  <a:pos x="158" y="23"/>
                </a:cxn>
                <a:cxn ang="0">
                  <a:pos x="148" y="39"/>
                </a:cxn>
                <a:cxn ang="0">
                  <a:pos x="132" y="44"/>
                </a:cxn>
                <a:cxn ang="0">
                  <a:pos x="125" y="58"/>
                </a:cxn>
                <a:cxn ang="0">
                  <a:pos x="108" y="54"/>
                </a:cxn>
                <a:cxn ang="0">
                  <a:pos x="111" y="61"/>
                </a:cxn>
                <a:cxn ang="0">
                  <a:pos x="121" y="66"/>
                </a:cxn>
                <a:cxn ang="0">
                  <a:pos x="135" y="65"/>
                </a:cxn>
                <a:cxn ang="0">
                  <a:pos x="147" y="60"/>
                </a:cxn>
                <a:cxn ang="0">
                  <a:pos x="157" y="62"/>
                </a:cxn>
                <a:cxn ang="0">
                  <a:pos x="167" y="55"/>
                </a:cxn>
                <a:cxn ang="0">
                  <a:pos x="171" y="45"/>
                </a:cxn>
                <a:cxn ang="0">
                  <a:pos x="177" y="35"/>
                </a:cxn>
                <a:cxn ang="0">
                  <a:pos x="195" y="27"/>
                </a:cxn>
                <a:cxn ang="0">
                  <a:pos x="200" y="29"/>
                </a:cxn>
                <a:cxn ang="0">
                  <a:pos x="207" y="22"/>
                </a:cxn>
                <a:cxn ang="0">
                  <a:pos x="217" y="18"/>
                </a:cxn>
                <a:cxn ang="0">
                  <a:pos x="210" y="11"/>
                </a:cxn>
              </a:cxnLst>
              <a:rect l="0" t="0" r="r" b="b"/>
              <a:pathLst>
                <a:path w="219" h="68">
                  <a:moveTo>
                    <a:pt x="39" y="24"/>
                  </a:moveTo>
                  <a:cubicBezTo>
                    <a:pt x="39" y="17"/>
                    <a:pt x="32" y="17"/>
                    <a:pt x="31" y="12"/>
                  </a:cubicBezTo>
                  <a:cubicBezTo>
                    <a:pt x="29" y="7"/>
                    <a:pt x="26" y="10"/>
                    <a:pt x="25" y="7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0" y="6"/>
                    <a:pt x="22" y="9"/>
                    <a:pt x="21" y="10"/>
                  </a:cubicBezTo>
                  <a:cubicBezTo>
                    <a:pt x="19" y="10"/>
                    <a:pt x="12" y="11"/>
                    <a:pt x="12" y="9"/>
                  </a:cubicBezTo>
                  <a:cubicBezTo>
                    <a:pt x="12" y="6"/>
                    <a:pt x="11" y="3"/>
                    <a:pt x="6" y="2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7"/>
                    <a:pt x="3" y="14"/>
                    <a:pt x="3" y="19"/>
                  </a:cubicBezTo>
                  <a:cubicBezTo>
                    <a:pt x="3" y="25"/>
                    <a:pt x="13" y="36"/>
                    <a:pt x="14" y="40"/>
                  </a:cubicBezTo>
                  <a:cubicBezTo>
                    <a:pt x="16" y="45"/>
                    <a:pt x="19" y="46"/>
                    <a:pt x="25" y="51"/>
                  </a:cubicBezTo>
                  <a:cubicBezTo>
                    <a:pt x="32" y="55"/>
                    <a:pt x="44" y="63"/>
                    <a:pt x="47" y="62"/>
                  </a:cubicBezTo>
                  <a:cubicBezTo>
                    <a:pt x="49" y="61"/>
                    <a:pt x="43" y="50"/>
                    <a:pt x="39" y="46"/>
                  </a:cubicBezTo>
                  <a:cubicBezTo>
                    <a:pt x="36" y="42"/>
                    <a:pt x="39" y="32"/>
                    <a:pt x="39" y="24"/>
                  </a:cubicBezTo>
                  <a:close/>
                  <a:moveTo>
                    <a:pt x="210" y="11"/>
                  </a:moveTo>
                  <a:cubicBezTo>
                    <a:pt x="207" y="12"/>
                    <a:pt x="200" y="12"/>
                    <a:pt x="200" y="9"/>
                  </a:cubicBezTo>
                  <a:cubicBezTo>
                    <a:pt x="200" y="6"/>
                    <a:pt x="193" y="0"/>
                    <a:pt x="189" y="0"/>
                  </a:cubicBezTo>
                  <a:cubicBezTo>
                    <a:pt x="185" y="0"/>
                    <a:pt x="181" y="8"/>
                    <a:pt x="180" y="11"/>
                  </a:cubicBezTo>
                  <a:cubicBezTo>
                    <a:pt x="180" y="15"/>
                    <a:pt x="174" y="14"/>
                    <a:pt x="174" y="19"/>
                  </a:cubicBezTo>
                  <a:cubicBezTo>
                    <a:pt x="175" y="21"/>
                    <a:pt x="173" y="21"/>
                    <a:pt x="172" y="22"/>
                  </a:cubicBezTo>
                  <a:cubicBezTo>
                    <a:pt x="173" y="26"/>
                    <a:pt x="174" y="29"/>
                    <a:pt x="172" y="29"/>
                  </a:cubicBezTo>
                  <a:cubicBezTo>
                    <a:pt x="169" y="28"/>
                    <a:pt x="169" y="31"/>
                    <a:pt x="165" y="31"/>
                  </a:cubicBezTo>
                  <a:cubicBezTo>
                    <a:pt x="163" y="31"/>
                    <a:pt x="161" y="28"/>
                    <a:pt x="159" y="23"/>
                  </a:cubicBezTo>
                  <a:cubicBezTo>
                    <a:pt x="159" y="23"/>
                    <a:pt x="158" y="23"/>
                    <a:pt x="158" y="23"/>
                  </a:cubicBezTo>
                  <a:cubicBezTo>
                    <a:pt x="156" y="23"/>
                    <a:pt x="150" y="33"/>
                    <a:pt x="148" y="39"/>
                  </a:cubicBezTo>
                  <a:cubicBezTo>
                    <a:pt x="147" y="45"/>
                    <a:pt x="141" y="43"/>
                    <a:pt x="132" y="44"/>
                  </a:cubicBezTo>
                  <a:cubicBezTo>
                    <a:pt x="123" y="45"/>
                    <a:pt x="127" y="54"/>
                    <a:pt x="125" y="58"/>
                  </a:cubicBezTo>
                  <a:cubicBezTo>
                    <a:pt x="123" y="62"/>
                    <a:pt x="113" y="55"/>
                    <a:pt x="108" y="54"/>
                  </a:cubicBezTo>
                  <a:cubicBezTo>
                    <a:pt x="109" y="58"/>
                    <a:pt x="110" y="61"/>
                    <a:pt x="111" y="61"/>
                  </a:cubicBezTo>
                  <a:cubicBezTo>
                    <a:pt x="114" y="61"/>
                    <a:pt x="118" y="68"/>
                    <a:pt x="121" y="66"/>
                  </a:cubicBezTo>
                  <a:cubicBezTo>
                    <a:pt x="123" y="64"/>
                    <a:pt x="131" y="66"/>
                    <a:pt x="135" y="65"/>
                  </a:cubicBezTo>
                  <a:cubicBezTo>
                    <a:pt x="139" y="63"/>
                    <a:pt x="140" y="60"/>
                    <a:pt x="147" y="60"/>
                  </a:cubicBezTo>
                  <a:cubicBezTo>
                    <a:pt x="153" y="60"/>
                    <a:pt x="151" y="65"/>
                    <a:pt x="157" y="62"/>
                  </a:cubicBezTo>
                  <a:cubicBezTo>
                    <a:pt x="164" y="59"/>
                    <a:pt x="168" y="61"/>
                    <a:pt x="167" y="55"/>
                  </a:cubicBezTo>
                  <a:cubicBezTo>
                    <a:pt x="167" y="49"/>
                    <a:pt x="171" y="49"/>
                    <a:pt x="171" y="45"/>
                  </a:cubicBezTo>
                  <a:cubicBezTo>
                    <a:pt x="170" y="40"/>
                    <a:pt x="178" y="43"/>
                    <a:pt x="177" y="35"/>
                  </a:cubicBezTo>
                  <a:cubicBezTo>
                    <a:pt x="177" y="26"/>
                    <a:pt x="189" y="27"/>
                    <a:pt x="195" y="27"/>
                  </a:cubicBezTo>
                  <a:cubicBezTo>
                    <a:pt x="196" y="27"/>
                    <a:pt x="198" y="28"/>
                    <a:pt x="200" y="29"/>
                  </a:cubicBezTo>
                  <a:cubicBezTo>
                    <a:pt x="204" y="27"/>
                    <a:pt x="210" y="24"/>
                    <a:pt x="207" y="22"/>
                  </a:cubicBezTo>
                  <a:cubicBezTo>
                    <a:pt x="204" y="20"/>
                    <a:pt x="216" y="22"/>
                    <a:pt x="217" y="18"/>
                  </a:cubicBezTo>
                  <a:cubicBezTo>
                    <a:pt x="219" y="14"/>
                    <a:pt x="213" y="11"/>
                    <a:pt x="210" y="1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A632E1FA-06DA-4DF1-B628-3D7F71F5C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154" y="4371440"/>
              <a:ext cx="34501" cy="21085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13" y="7"/>
                </a:cxn>
                <a:cxn ang="0">
                  <a:pos x="13" y="0"/>
                </a:cxn>
                <a:cxn ang="0">
                  <a:pos x="7" y="3"/>
                </a:cxn>
                <a:cxn ang="0">
                  <a:pos x="0" y="1"/>
                </a:cxn>
                <a:cxn ang="0">
                  <a:pos x="6" y="9"/>
                </a:cxn>
              </a:cxnLst>
              <a:rect l="0" t="0" r="r" b="b"/>
              <a:pathLst>
                <a:path w="15" h="9">
                  <a:moveTo>
                    <a:pt x="6" y="9"/>
                  </a:moveTo>
                  <a:cubicBezTo>
                    <a:pt x="10" y="9"/>
                    <a:pt x="10" y="6"/>
                    <a:pt x="13" y="7"/>
                  </a:cubicBezTo>
                  <a:cubicBezTo>
                    <a:pt x="15" y="7"/>
                    <a:pt x="14" y="4"/>
                    <a:pt x="13" y="0"/>
                  </a:cubicBezTo>
                  <a:cubicBezTo>
                    <a:pt x="11" y="1"/>
                    <a:pt x="7" y="1"/>
                    <a:pt x="7" y="3"/>
                  </a:cubicBezTo>
                  <a:cubicBezTo>
                    <a:pt x="7" y="5"/>
                    <a:pt x="2" y="1"/>
                    <a:pt x="0" y="1"/>
                  </a:cubicBezTo>
                  <a:cubicBezTo>
                    <a:pt x="2" y="6"/>
                    <a:pt x="4" y="9"/>
                    <a:pt x="6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95">
              <a:extLst>
                <a:ext uri="{FF2B5EF4-FFF2-40B4-BE49-F238E27FC236}">
                  <a16:creationId xmlns:a16="http://schemas.microsoft.com/office/drawing/2014/main" id="{754A1EF0-5A89-4FCF-8BEF-7A511A12F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363" y="3461005"/>
              <a:ext cx="253005" cy="249171"/>
            </a:xfrm>
            <a:custGeom>
              <a:avLst/>
              <a:gdLst/>
              <a:ahLst/>
              <a:cxnLst>
                <a:cxn ang="0">
                  <a:pos x="93" y="98"/>
                </a:cxn>
                <a:cxn ang="0">
                  <a:pos x="98" y="94"/>
                </a:cxn>
                <a:cxn ang="0">
                  <a:pos x="106" y="98"/>
                </a:cxn>
                <a:cxn ang="0">
                  <a:pos x="110" y="95"/>
                </a:cxn>
                <a:cxn ang="0">
                  <a:pos x="104" y="87"/>
                </a:cxn>
                <a:cxn ang="0">
                  <a:pos x="100" y="79"/>
                </a:cxn>
                <a:cxn ang="0">
                  <a:pos x="101" y="71"/>
                </a:cxn>
                <a:cxn ang="0">
                  <a:pos x="96" y="65"/>
                </a:cxn>
                <a:cxn ang="0">
                  <a:pos x="83" y="56"/>
                </a:cxn>
                <a:cxn ang="0">
                  <a:pos x="78" y="50"/>
                </a:cxn>
                <a:cxn ang="0">
                  <a:pos x="76" y="40"/>
                </a:cxn>
                <a:cxn ang="0">
                  <a:pos x="81" y="31"/>
                </a:cxn>
                <a:cxn ang="0">
                  <a:pos x="82" y="24"/>
                </a:cxn>
                <a:cxn ang="0">
                  <a:pos x="78" y="20"/>
                </a:cxn>
                <a:cxn ang="0">
                  <a:pos x="72" y="14"/>
                </a:cxn>
                <a:cxn ang="0">
                  <a:pos x="68" y="5"/>
                </a:cxn>
                <a:cxn ang="0">
                  <a:pos x="56" y="3"/>
                </a:cxn>
                <a:cxn ang="0">
                  <a:pos x="46" y="1"/>
                </a:cxn>
                <a:cxn ang="0">
                  <a:pos x="41" y="5"/>
                </a:cxn>
                <a:cxn ang="0">
                  <a:pos x="41" y="5"/>
                </a:cxn>
                <a:cxn ang="0">
                  <a:pos x="34" y="10"/>
                </a:cxn>
                <a:cxn ang="0">
                  <a:pos x="27" y="15"/>
                </a:cxn>
                <a:cxn ang="0">
                  <a:pos x="28" y="24"/>
                </a:cxn>
                <a:cxn ang="0">
                  <a:pos x="27" y="33"/>
                </a:cxn>
                <a:cxn ang="0">
                  <a:pos x="24" y="40"/>
                </a:cxn>
                <a:cxn ang="0">
                  <a:pos x="0" y="53"/>
                </a:cxn>
                <a:cxn ang="0">
                  <a:pos x="1" y="58"/>
                </a:cxn>
                <a:cxn ang="0">
                  <a:pos x="4" y="69"/>
                </a:cxn>
                <a:cxn ang="0">
                  <a:pos x="12" y="69"/>
                </a:cxn>
                <a:cxn ang="0">
                  <a:pos x="35" y="82"/>
                </a:cxn>
                <a:cxn ang="0">
                  <a:pos x="62" y="102"/>
                </a:cxn>
                <a:cxn ang="0">
                  <a:pos x="75" y="107"/>
                </a:cxn>
                <a:cxn ang="0">
                  <a:pos x="88" y="108"/>
                </a:cxn>
                <a:cxn ang="0">
                  <a:pos x="93" y="98"/>
                </a:cxn>
              </a:cxnLst>
              <a:rect l="0" t="0" r="r" b="b"/>
              <a:pathLst>
                <a:path w="110" h="108">
                  <a:moveTo>
                    <a:pt x="93" y="98"/>
                  </a:moveTo>
                  <a:cubicBezTo>
                    <a:pt x="94" y="97"/>
                    <a:pt x="95" y="94"/>
                    <a:pt x="98" y="94"/>
                  </a:cubicBezTo>
                  <a:cubicBezTo>
                    <a:pt x="101" y="94"/>
                    <a:pt x="103" y="95"/>
                    <a:pt x="106" y="98"/>
                  </a:cubicBezTo>
                  <a:cubicBezTo>
                    <a:pt x="107" y="97"/>
                    <a:pt x="109" y="96"/>
                    <a:pt x="110" y="95"/>
                  </a:cubicBezTo>
                  <a:cubicBezTo>
                    <a:pt x="107" y="92"/>
                    <a:pt x="104" y="89"/>
                    <a:pt x="104" y="87"/>
                  </a:cubicBezTo>
                  <a:cubicBezTo>
                    <a:pt x="105" y="83"/>
                    <a:pt x="101" y="81"/>
                    <a:pt x="100" y="79"/>
                  </a:cubicBezTo>
                  <a:cubicBezTo>
                    <a:pt x="100" y="77"/>
                    <a:pt x="103" y="73"/>
                    <a:pt x="101" y="71"/>
                  </a:cubicBezTo>
                  <a:cubicBezTo>
                    <a:pt x="99" y="70"/>
                    <a:pt x="99" y="65"/>
                    <a:pt x="96" y="65"/>
                  </a:cubicBezTo>
                  <a:cubicBezTo>
                    <a:pt x="93" y="64"/>
                    <a:pt x="83" y="59"/>
                    <a:pt x="83" y="56"/>
                  </a:cubicBezTo>
                  <a:cubicBezTo>
                    <a:pt x="84" y="53"/>
                    <a:pt x="80" y="51"/>
                    <a:pt x="78" y="50"/>
                  </a:cubicBezTo>
                  <a:cubicBezTo>
                    <a:pt x="76" y="49"/>
                    <a:pt x="74" y="41"/>
                    <a:pt x="76" y="40"/>
                  </a:cubicBezTo>
                  <a:cubicBezTo>
                    <a:pt x="79" y="39"/>
                    <a:pt x="78" y="31"/>
                    <a:pt x="81" y="31"/>
                  </a:cubicBezTo>
                  <a:cubicBezTo>
                    <a:pt x="84" y="31"/>
                    <a:pt x="81" y="27"/>
                    <a:pt x="82" y="24"/>
                  </a:cubicBezTo>
                  <a:cubicBezTo>
                    <a:pt x="83" y="22"/>
                    <a:pt x="80" y="20"/>
                    <a:pt x="78" y="20"/>
                  </a:cubicBezTo>
                  <a:cubicBezTo>
                    <a:pt x="76" y="20"/>
                    <a:pt x="72" y="17"/>
                    <a:pt x="72" y="14"/>
                  </a:cubicBezTo>
                  <a:cubicBezTo>
                    <a:pt x="72" y="11"/>
                    <a:pt x="67" y="6"/>
                    <a:pt x="68" y="5"/>
                  </a:cubicBezTo>
                  <a:cubicBezTo>
                    <a:pt x="67" y="11"/>
                    <a:pt x="58" y="2"/>
                    <a:pt x="56" y="3"/>
                  </a:cubicBezTo>
                  <a:cubicBezTo>
                    <a:pt x="53" y="4"/>
                    <a:pt x="51" y="0"/>
                    <a:pt x="46" y="1"/>
                  </a:cubicBezTo>
                  <a:cubicBezTo>
                    <a:pt x="42" y="1"/>
                    <a:pt x="42" y="3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28" y="11"/>
                    <a:pt x="27" y="15"/>
                  </a:cubicBezTo>
                  <a:cubicBezTo>
                    <a:pt x="26" y="19"/>
                    <a:pt x="30" y="22"/>
                    <a:pt x="28" y="24"/>
                  </a:cubicBezTo>
                  <a:cubicBezTo>
                    <a:pt x="26" y="27"/>
                    <a:pt x="27" y="31"/>
                    <a:pt x="27" y="33"/>
                  </a:cubicBezTo>
                  <a:cubicBezTo>
                    <a:pt x="28" y="35"/>
                    <a:pt x="24" y="40"/>
                    <a:pt x="24" y="40"/>
                  </a:cubicBezTo>
                  <a:cubicBezTo>
                    <a:pt x="24" y="40"/>
                    <a:pt x="11" y="47"/>
                    <a:pt x="0" y="53"/>
                  </a:cubicBezTo>
                  <a:cubicBezTo>
                    <a:pt x="0" y="55"/>
                    <a:pt x="1" y="57"/>
                    <a:pt x="1" y="58"/>
                  </a:cubicBezTo>
                  <a:cubicBezTo>
                    <a:pt x="2" y="61"/>
                    <a:pt x="3" y="65"/>
                    <a:pt x="4" y="69"/>
                  </a:cubicBezTo>
                  <a:cubicBezTo>
                    <a:pt x="8" y="69"/>
                    <a:pt x="9" y="69"/>
                    <a:pt x="12" y="69"/>
                  </a:cubicBezTo>
                  <a:cubicBezTo>
                    <a:pt x="16" y="70"/>
                    <a:pt x="31" y="80"/>
                    <a:pt x="35" y="82"/>
                  </a:cubicBezTo>
                  <a:cubicBezTo>
                    <a:pt x="38" y="84"/>
                    <a:pt x="58" y="99"/>
                    <a:pt x="62" y="102"/>
                  </a:cubicBezTo>
                  <a:cubicBezTo>
                    <a:pt x="66" y="106"/>
                    <a:pt x="72" y="107"/>
                    <a:pt x="75" y="107"/>
                  </a:cubicBezTo>
                  <a:cubicBezTo>
                    <a:pt x="77" y="107"/>
                    <a:pt x="83" y="107"/>
                    <a:pt x="88" y="108"/>
                  </a:cubicBezTo>
                  <a:cubicBezTo>
                    <a:pt x="90" y="104"/>
                    <a:pt x="92" y="99"/>
                    <a:pt x="93" y="9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96">
              <a:extLst>
                <a:ext uri="{FF2B5EF4-FFF2-40B4-BE49-F238E27FC236}">
                  <a16:creationId xmlns:a16="http://schemas.microsoft.com/office/drawing/2014/main" id="{494DD0FC-5FBB-4DFF-8BEE-0D950C859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534" y="3677593"/>
              <a:ext cx="49834" cy="46001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13" y="20"/>
                </a:cxn>
                <a:cxn ang="0">
                  <a:pos x="22" y="20"/>
                </a:cxn>
                <a:cxn ang="0">
                  <a:pos x="17" y="6"/>
                </a:cxn>
                <a:cxn ang="0">
                  <a:pos x="18" y="4"/>
                </a:cxn>
                <a:cxn ang="0">
                  <a:pos x="10" y="0"/>
                </a:cxn>
                <a:cxn ang="0">
                  <a:pos x="5" y="4"/>
                </a:cxn>
                <a:cxn ang="0">
                  <a:pos x="0" y="14"/>
                </a:cxn>
                <a:cxn ang="0">
                  <a:pos x="7" y="15"/>
                </a:cxn>
              </a:cxnLst>
              <a:rect l="0" t="0" r="r" b="b"/>
              <a:pathLst>
                <a:path w="22" h="20">
                  <a:moveTo>
                    <a:pt x="7" y="15"/>
                  </a:moveTo>
                  <a:cubicBezTo>
                    <a:pt x="13" y="20"/>
                    <a:pt x="13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0" y="15"/>
                    <a:pt x="17" y="8"/>
                    <a:pt x="17" y="6"/>
                  </a:cubicBezTo>
                  <a:cubicBezTo>
                    <a:pt x="17" y="5"/>
                    <a:pt x="17" y="5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7" y="0"/>
                    <a:pt x="6" y="3"/>
                    <a:pt x="5" y="4"/>
                  </a:cubicBezTo>
                  <a:cubicBezTo>
                    <a:pt x="4" y="5"/>
                    <a:pt x="2" y="10"/>
                    <a:pt x="0" y="14"/>
                  </a:cubicBezTo>
                  <a:cubicBezTo>
                    <a:pt x="4" y="14"/>
                    <a:pt x="7" y="15"/>
                    <a:pt x="7" y="1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98">
              <a:extLst>
                <a:ext uri="{FF2B5EF4-FFF2-40B4-BE49-F238E27FC236}">
                  <a16:creationId xmlns:a16="http://schemas.microsoft.com/office/drawing/2014/main" id="{F6E3CF98-0B0C-4415-A1AB-E9D7B83E6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6460" y="4112685"/>
              <a:ext cx="61334" cy="32585"/>
            </a:xfrm>
            <a:custGeom>
              <a:avLst/>
              <a:gdLst/>
              <a:ahLst/>
              <a:cxnLst>
                <a:cxn ang="0">
                  <a:pos x="26" y="5"/>
                </a:cxn>
                <a:cxn ang="0">
                  <a:pos x="14" y="2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22" y="14"/>
                </a:cxn>
                <a:cxn ang="0">
                  <a:pos x="26" y="13"/>
                </a:cxn>
                <a:cxn ang="0">
                  <a:pos x="26" y="5"/>
                </a:cxn>
              </a:cxnLst>
              <a:rect l="0" t="0" r="r" b="b"/>
              <a:pathLst>
                <a:path w="26" h="14">
                  <a:moveTo>
                    <a:pt x="26" y="5"/>
                  </a:moveTo>
                  <a:cubicBezTo>
                    <a:pt x="24" y="3"/>
                    <a:pt x="19" y="6"/>
                    <a:pt x="14" y="2"/>
                  </a:cubicBezTo>
                  <a:cubicBezTo>
                    <a:pt x="12" y="1"/>
                    <a:pt x="10" y="1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7" y="0"/>
                    <a:pt x="4" y="4"/>
                    <a:pt x="0" y="7"/>
                  </a:cubicBezTo>
                  <a:cubicBezTo>
                    <a:pt x="4" y="10"/>
                    <a:pt x="18" y="14"/>
                    <a:pt x="22" y="14"/>
                  </a:cubicBezTo>
                  <a:cubicBezTo>
                    <a:pt x="24" y="14"/>
                    <a:pt x="25" y="13"/>
                    <a:pt x="26" y="13"/>
                  </a:cubicBezTo>
                  <a:cubicBezTo>
                    <a:pt x="26" y="9"/>
                    <a:pt x="26" y="6"/>
                    <a:pt x="26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9">
              <a:extLst>
                <a:ext uri="{FF2B5EF4-FFF2-40B4-BE49-F238E27FC236}">
                  <a16:creationId xmlns:a16="http://schemas.microsoft.com/office/drawing/2014/main" id="{BA5C129B-403C-4871-8117-C98EFC1A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545" y="4064768"/>
              <a:ext cx="159087" cy="88168"/>
            </a:xfrm>
            <a:custGeom>
              <a:avLst/>
              <a:gdLst/>
              <a:ahLst/>
              <a:cxnLst>
                <a:cxn ang="0">
                  <a:pos x="29" y="34"/>
                </a:cxn>
                <a:cxn ang="0">
                  <a:pos x="32" y="27"/>
                </a:cxn>
                <a:cxn ang="0">
                  <a:pos x="45" y="22"/>
                </a:cxn>
                <a:cxn ang="0">
                  <a:pos x="55" y="19"/>
                </a:cxn>
                <a:cxn ang="0">
                  <a:pos x="69" y="14"/>
                </a:cxn>
                <a:cxn ang="0">
                  <a:pos x="56" y="5"/>
                </a:cxn>
                <a:cxn ang="0">
                  <a:pos x="32" y="5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0" y="21"/>
                </a:cxn>
                <a:cxn ang="0">
                  <a:pos x="5" y="23"/>
                </a:cxn>
                <a:cxn ang="0">
                  <a:pos x="17" y="26"/>
                </a:cxn>
                <a:cxn ang="0">
                  <a:pos x="17" y="34"/>
                </a:cxn>
                <a:cxn ang="0">
                  <a:pos x="20" y="34"/>
                </a:cxn>
                <a:cxn ang="0">
                  <a:pos x="21" y="38"/>
                </a:cxn>
                <a:cxn ang="0">
                  <a:pos x="25" y="37"/>
                </a:cxn>
                <a:cxn ang="0">
                  <a:pos x="29" y="34"/>
                </a:cxn>
              </a:cxnLst>
              <a:rect l="0" t="0" r="r" b="b"/>
              <a:pathLst>
                <a:path w="69" h="38">
                  <a:moveTo>
                    <a:pt x="29" y="34"/>
                  </a:moveTo>
                  <a:cubicBezTo>
                    <a:pt x="29" y="33"/>
                    <a:pt x="26" y="27"/>
                    <a:pt x="32" y="27"/>
                  </a:cubicBezTo>
                  <a:cubicBezTo>
                    <a:pt x="39" y="26"/>
                    <a:pt x="44" y="26"/>
                    <a:pt x="45" y="22"/>
                  </a:cubicBezTo>
                  <a:cubicBezTo>
                    <a:pt x="46" y="17"/>
                    <a:pt x="53" y="19"/>
                    <a:pt x="55" y="19"/>
                  </a:cubicBezTo>
                  <a:cubicBezTo>
                    <a:pt x="57" y="19"/>
                    <a:pt x="63" y="14"/>
                    <a:pt x="69" y="14"/>
                  </a:cubicBezTo>
                  <a:cubicBezTo>
                    <a:pt x="69" y="8"/>
                    <a:pt x="61" y="10"/>
                    <a:pt x="56" y="5"/>
                  </a:cubicBezTo>
                  <a:cubicBezTo>
                    <a:pt x="51" y="0"/>
                    <a:pt x="39" y="2"/>
                    <a:pt x="32" y="5"/>
                  </a:cubicBezTo>
                  <a:cubicBezTo>
                    <a:pt x="26" y="7"/>
                    <a:pt x="18" y="2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8"/>
                    <a:pt x="7" y="10"/>
                    <a:pt x="5" y="12"/>
                  </a:cubicBezTo>
                  <a:cubicBezTo>
                    <a:pt x="0" y="16"/>
                    <a:pt x="1" y="20"/>
                    <a:pt x="0" y="21"/>
                  </a:cubicBezTo>
                  <a:cubicBezTo>
                    <a:pt x="1" y="22"/>
                    <a:pt x="3" y="22"/>
                    <a:pt x="5" y="23"/>
                  </a:cubicBezTo>
                  <a:cubicBezTo>
                    <a:pt x="10" y="27"/>
                    <a:pt x="15" y="24"/>
                    <a:pt x="17" y="26"/>
                  </a:cubicBezTo>
                  <a:cubicBezTo>
                    <a:pt x="17" y="27"/>
                    <a:pt x="17" y="30"/>
                    <a:pt x="17" y="34"/>
                  </a:cubicBezTo>
                  <a:cubicBezTo>
                    <a:pt x="18" y="33"/>
                    <a:pt x="18" y="32"/>
                    <a:pt x="20" y="34"/>
                  </a:cubicBezTo>
                  <a:cubicBezTo>
                    <a:pt x="22" y="35"/>
                    <a:pt x="21" y="37"/>
                    <a:pt x="21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8" y="35"/>
                    <a:pt x="29" y="3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0">
              <a:extLst>
                <a:ext uri="{FF2B5EF4-FFF2-40B4-BE49-F238E27FC236}">
                  <a16:creationId xmlns:a16="http://schemas.microsoft.com/office/drawing/2014/main" id="{3C38DA3A-C862-4929-9285-E02B4269C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3030" y="3606675"/>
              <a:ext cx="793516" cy="490677"/>
            </a:xfrm>
            <a:custGeom>
              <a:avLst/>
              <a:gdLst/>
              <a:ahLst/>
              <a:cxnLst>
                <a:cxn ang="0">
                  <a:pos x="301" y="199"/>
                </a:cxn>
                <a:cxn ang="0">
                  <a:pos x="296" y="180"/>
                </a:cxn>
                <a:cxn ang="0">
                  <a:pos x="324" y="173"/>
                </a:cxn>
                <a:cxn ang="0">
                  <a:pos x="334" y="161"/>
                </a:cxn>
                <a:cxn ang="0">
                  <a:pos x="343" y="139"/>
                </a:cxn>
                <a:cxn ang="0">
                  <a:pos x="315" y="137"/>
                </a:cxn>
                <a:cxn ang="0">
                  <a:pos x="297" y="161"/>
                </a:cxn>
                <a:cxn ang="0">
                  <a:pos x="281" y="170"/>
                </a:cxn>
                <a:cxn ang="0">
                  <a:pos x="242" y="169"/>
                </a:cxn>
                <a:cxn ang="0">
                  <a:pos x="224" y="143"/>
                </a:cxn>
                <a:cxn ang="0">
                  <a:pos x="223" y="90"/>
                </a:cxn>
                <a:cxn ang="0">
                  <a:pos x="219" y="83"/>
                </a:cxn>
                <a:cxn ang="0">
                  <a:pos x="200" y="71"/>
                </a:cxn>
                <a:cxn ang="0">
                  <a:pos x="187" y="47"/>
                </a:cxn>
                <a:cxn ang="0">
                  <a:pos x="158" y="46"/>
                </a:cxn>
                <a:cxn ang="0">
                  <a:pos x="141" y="32"/>
                </a:cxn>
                <a:cxn ang="0">
                  <a:pos x="121" y="11"/>
                </a:cxn>
                <a:cxn ang="0">
                  <a:pos x="100" y="16"/>
                </a:cxn>
                <a:cxn ang="0">
                  <a:pos x="39" y="6"/>
                </a:cxn>
                <a:cxn ang="0">
                  <a:pos x="0" y="3"/>
                </a:cxn>
                <a:cxn ang="0">
                  <a:pos x="16" y="35"/>
                </a:cxn>
                <a:cxn ang="0">
                  <a:pos x="35" y="61"/>
                </a:cxn>
                <a:cxn ang="0">
                  <a:pos x="40" y="72"/>
                </a:cxn>
                <a:cxn ang="0">
                  <a:pos x="56" y="94"/>
                </a:cxn>
                <a:cxn ang="0">
                  <a:pos x="81" y="120"/>
                </a:cxn>
                <a:cxn ang="0">
                  <a:pos x="84" y="107"/>
                </a:cxn>
                <a:cxn ang="0">
                  <a:pos x="71" y="93"/>
                </a:cxn>
                <a:cxn ang="0">
                  <a:pos x="52" y="60"/>
                </a:cxn>
                <a:cxn ang="0">
                  <a:pos x="44" y="42"/>
                </a:cxn>
                <a:cxn ang="0">
                  <a:pos x="29" y="29"/>
                </a:cxn>
                <a:cxn ang="0">
                  <a:pos x="29" y="11"/>
                </a:cxn>
                <a:cxn ang="0">
                  <a:pos x="39" y="16"/>
                </a:cxn>
                <a:cxn ang="0">
                  <a:pos x="49" y="32"/>
                </a:cxn>
                <a:cxn ang="0">
                  <a:pos x="56" y="47"/>
                </a:cxn>
                <a:cxn ang="0">
                  <a:pos x="73" y="60"/>
                </a:cxn>
                <a:cxn ang="0">
                  <a:pos x="87" y="74"/>
                </a:cxn>
                <a:cxn ang="0">
                  <a:pos x="95" y="89"/>
                </a:cxn>
                <a:cxn ang="0">
                  <a:pos x="129" y="125"/>
                </a:cxn>
                <a:cxn ang="0">
                  <a:pos x="134" y="145"/>
                </a:cxn>
                <a:cxn ang="0">
                  <a:pos x="139" y="163"/>
                </a:cxn>
                <a:cxn ang="0">
                  <a:pos x="174" y="180"/>
                </a:cxn>
                <a:cxn ang="0">
                  <a:pos x="221" y="202"/>
                </a:cxn>
                <a:cxn ang="0">
                  <a:pos x="265" y="204"/>
                </a:cxn>
                <a:cxn ang="0">
                  <a:pos x="286" y="201"/>
                </a:cxn>
              </a:cxnLst>
              <a:rect l="0" t="0" r="r" b="b"/>
              <a:pathLst>
                <a:path w="344" h="213">
                  <a:moveTo>
                    <a:pt x="286" y="201"/>
                  </a:moveTo>
                  <a:cubicBezTo>
                    <a:pt x="287" y="201"/>
                    <a:pt x="300" y="202"/>
                    <a:pt x="301" y="199"/>
                  </a:cubicBezTo>
                  <a:cubicBezTo>
                    <a:pt x="302" y="196"/>
                    <a:pt x="292" y="189"/>
                    <a:pt x="293" y="188"/>
                  </a:cubicBezTo>
                  <a:cubicBezTo>
                    <a:pt x="294" y="188"/>
                    <a:pt x="294" y="180"/>
                    <a:pt x="296" y="180"/>
                  </a:cubicBezTo>
                  <a:cubicBezTo>
                    <a:pt x="298" y="180"/>
                    <a:pt x="316" y="181"/>
                    <a:pt x="317" y="180"/>
                  </a:cubicBezTo>
                  <a:cubicBezTo>
                    <a:pt x="318" y="180"/>
                    <a:pt x="321" y="173"/>
                    <a:pt x="324" y="173"/>
                  </a:cubicBezTo>
                  <a:cubicBezTo>
                    <a:pt x="325" y="173"/>
                    <a:pt x="327" y="175"/>
                    <a:pt x="329" y="176"/>
                  </a:cubicBezTo>
                  <a:cubicBezTo>
                    <a:pt x="333" y="173"/>
                    <a:pt x="334" y="167"/>
                    <a:pt x="334" y="161"/>
                  </a:cubicBezTo>
                  <a:cubicBezTo>
                    <a:pt x="335" y="154"/>
                    <a:pt x="333" y="152"/>
                    <a:pt x="336" y="148"/>
                  </a:cubicBezTo>
                  <a:cubicBezTo>
                    <a:pt x="340" y="145"/>
                    <a:pt x="344" y="144"/>
                    <a:pt x="343" y="139"/>
                  </a:cubicBezTo>
                  <a:cubicBezTo>
                    <a:pt x="342" y="134"/>
                    <a:pt x="337" y="139"/>
                    <a:pt x="333" y="137"/>
                  </a:cubicBezTo>
                  <a:cubicBezTo>
                    <a:pt x="329" y="134"/>
                    <a:pt x="325" y="136"/>
                    <a:pt x="315" y="137"/>
                  </a:cubicBezTo>
                  <a:cubicBezTo>
                    <a:pt x="305" y="139"/>
                    <a:pt x="300" y="143"/>
                    <a:pt x="301" y="150"/>
                  </a:cubicBezTo>
                  <a:cubicBezTo>
                    <a:pt x="301" y="158"/>
                    <a:pt x="297" y="154"/>
                    <a:pt x="297" y="161"/>
                  </a:cubicBezTo>
                  <a:cubicBezTo>
                    <a:pt x="298" y="167"/>
                    <a:pt x="289" y="167"/>
                    <a:pt x="290" y="171"/>
                  </a:cubicBezTo>
                  <a:cubicBezTo>
                    <a:pt x="290" y="175"/>
                    <a:pt x="283" y="171"/>
                    <a:pt x="281" y="170"/>
                  </a:cubicBezTo>
                  <a:cubicBezTo>
                    <a:pt x="279" y="168"/>
                    <a:pt x="258" y="175"/>
                    <a:pt x="255" y="175"/>
                  </a:cubicBezTo>
                  <a:cubicBezTo>
                    <a:pt x="252" y="176"/>
                    <a:pt x="246" y="169"/>
                    <a:pt x="242" y="169"/>
                  </a:cubicBezTo>
                  <a:cubicBezTo>
                    <a:pt x="238" y="170"/>
                    <a:pt x="236" y="163"/>
                    <a:pt x="236" y="158"/>
                  </a:cubicBezTo>
                  <a:cubicBezTo>
                    <a:pt x="235" y="153"/>
                    <a:pt x="227" y="148"/>
                    <a:pt x="224" y="143"/>
                  </a:cubicBezTo>
                  <a:cubicBezTo>
                    <a:pt x="220" y="138"/>
                    <a:pt x="220" y="128"/>
                    <a:pt x="219" y="121"/>
                  </a:cubicBezTo>
                  <a:cubicBezTo>
                    <a:pt x="219" y="114"/>
                    <a:pt x="218" y="103"/>
                    <a:pt x="223" y="90"/>
                  </a:cubicBezTo>
                  <a:cubicBezTo>
                    <a:pt x="224" y="88"/>
                    <a:pt x="224" y="86"/>
                    <a:pt x="224" y="85"/>
                  </a:cubicBezTo>
                  <a:cubicBezTo>
                    <a:pt x="222" y="84"/>
                    <a:pt x="221" y="83"/>
                    <a:pt x="219" y="83"/>
                  </a:cubicBezTo>
                  <a:cubicBezTo>
                    <a:pt x="215" y="83"/>
                    <a:pt x="206" y="77"/>
                    <a:pt x="204" y="77"/>
                  </a:cubicBezTo>
                  <a:cubicBezTo>
                    <a:pt x="202" y="77"/>
                    <a:pt x="202" y="73"/>
                    <a:pt x="200" y="71"/>
                  </a:cubicBezTo>
                  <a:cubicBezTo>
                    <a:pt x="199" y="68"/>
                    <a:pt x="200" y="64"/>
                    <a:pt x="198" y="62"/>
                  </a:cubicBezTo>
                  <a:cubicBezTo>
                    <a:pt x="196" y="60"/>
                    <a:pt x="189" y="54"/>
                    <a:pt x="187" y="47"/>
                  </a:cubicBezTo>
                  <a:cubicBezTo>
                    <a:pt x="185" y="39"/>
                    <a:pt x="172" y="36"/>
                    <a:pt x="167" y="35"/>
                  </a:cubicBezTo>
                  <a:cubicBezTo>
                    <a:pt x="162" y="35"/>
                    <a:pt x="160" y="45"/>
                    <a:pt x="158" y="46"/>
                  </a:cubicBezTo>
                  <a:cubicBezTo>
                    <a:pt x="157" y="46"/>
                    <a:pt x="148" y="40"/>
                    <a:pt x="145" y="39"/>
                  </a:cubicBezTo>
                  <a:cubicBezTo>
                    <a:pt x="143" y="38"/>
                    <a:pt x="141" y="35"/>
                    <a:pt x="141" y="32"/>
                  </a:cubicBezTo>
                  <a:cubicBezTo>
                    <a:pt x="141" y="29"/>
                    <a:pt x="136" y="24"/>
                    <a:pt x="134" y="23"/>
                  </a:cubicBezTo>
                  <a:cubicBezTo>
                    <a:pt x="132" y="22"/>
                    <a:pt x="121" y="11"/>
                    <a:pt x="121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43" y="7"/>
                    <a:pt x="39" y="6"/>
                  </a:cubicBezTo>
                  <a:cubicBezTo>
                    <a:pt x="34" y="5"/>
                    <a:pt x="26" y="0"/>
                    <a:pt x="2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6"/>
                    <a:pt x="3" y="9"/>
                    <a:pt x="6" y="13"/>
                  </a:cubicBezTo>
                  <a:cubicBezTo>
                    <a:pt x="11" y="19"/>
                    <a:pt x="15" y="31"/>
                    <a:pt x="16" y="35"/>
                  </a:cubicBezTo>
                  <a:cubicBezTo>
                    <a:pt x="16" y="39"/>
                    <a:pt x="23" y="42"/>
                    <a:pt x="30" y="46"/>
                  </a:cubicBezTo>
                  <a:cubicBezTo>
                    <a:pt x="36" y="50"/>
                    <a:pt x="36" y="59"/>
                    <a:pt x="35" y="61"/>
                  </a:cubicBezTo>
                  <a:cubicBezTo>
                    <a:pt x="34" y="63"/>
                    <a:pt x="27" y="59"/>
                    <a:pt x="26" y="62"/>
                  </a:cubicBezTo>
                  <a:cubicBezTo>
                    <a:pt x="26" y="64"/>
                    <a:pt x="36" y="73"/>
                    <a:pt x="40" y="72"/>
                  </a:cubicBezTo>
                  <a:cubicBezTo>
                    <a:pt x="44" y="72"/>
                    <a:pt x="46" y="74"/>
                    <a:pt x="52" y="80"/>
                  </a:cubicBezTo>
                  <a:cubicBezTo>
                    <a:pt x="59" y="85"/>
                    <a:pt x="58" y="92"/>
                    <a:pt x="56" y="94"/>
                  </a:cubicBezTo>
                  <a:cubicBezTo>
                    <a:pt x="53" y="96"/>
                    <a:pt x="61" y="100"/>
                    <a:pt x="69" y="105"/>
                  </a:cubicBezTo>
                  <a:cubicBezTo>
                    <a:pt x="77" y="110"/>
                    <a:pt x="80" y="117"/>
                    <a:pt x="81" y="120"/>
                  </a:cubicBezTo>
                  <a:cubicBezTo>
                    <a:pt x="81" y="122"/>
                    <a:pt x="85" y="120"/>
                    <a:pt x="86" y="116"/>
                  </a:cubicBezTo>
                  <a:cubicBezTo>
                    <a:pt x="87" y="112"/>
                    <a:pt x="84" y="111"/>
                    <a:pt x="84" y="107"/>
                  </a:cubicBezTo>
                  <a:cubicBezTo>
                    <a:pt x="84" y="103"/>
                    <a:pt x="77" y="104"/>
                    <a:pt x="74" y="103"/>
                  </a:cubicBezTo>
                  <a:cubicBezTo>
                    <a:pt x="71" y="103"/>
                    <a:pt x="74" y="96"/>
                    <a:pt x="71" y="93"/>
                  </a:cubicBezTo>
                  <a:cubicBezTo>
                    <a:pt x="68" y="90"/>
                    <a:pt x="66" y="83"/>
                    <a:pt x="64" y="77"/>
                  </a:cubicBezTo>
                  <a:cubicBezTo>
                    <a:pt x="63" y="72"/>
                    <a:pt x="55" y="66"/>
                    <a:pt x="52" y="60"/>
                  </a:cubicBezTo>
                  <a:cubicBezTo>
                    <a:pt x="48" y="54"/>
                    <a:pt x="45" y="49"/>
                    <a:pt x="43" y="48"/>
                  </a:cubicBezTo>
                  <a:cubicBezTo>
                    <a:pt x="40" y="46"/>
                    <a:pt x="46" y="44"/>
                    <a:pt x="44" y="42"/>
                  </a:cubicBezTo>
                  <a:cubicBezTo>
                    <a:pt x="42" y="40"/>
                    <a:pt x="39" y="40"/>
                    <a:pt x="35" y="38"/>
                  </a:cubicBezTo>
                  <a:cubicBezTo>
                    <a:pt x="31" y="36"/>
                    <a:pt x="29" y="33"/>
                    <a:pt x="29" y="29"/>
                  </a:cubicBezTo>
                  <a:cubicBezTo>
                    <a:pt x="29" y="25"/>
                    <a:pt x="26" y="16"/>
                    <a:pt x="25" y="13"/>
                  </a:cubicBezTo>
                  <a:cubicBezTo>
                    <a:pt x="24" y="9"/>
                    <a:pt x="28" y="10"/>
                    <a:pt x="29" y="11"/>
                  </a:cubicBezTo>
                  <a:cubicBezTo>
                    <a:pt x="30" y="13"/>
                    <a:pt x="31" y="14"/>
                    <a:pt x="33" y="13"/>
                  </a:cubicBezTo>
                  <a:cubicBezTo>
                    <a:pt x="35" y="12"/>
                    <a:pt x="38" y="13"/>
                    <a:pt x="39" y="16"/>
                  </a:cubicBezTo>
                  <a:cubicBezTo>
                    <a:pt x="40" y="19"/>
                    <a:pt x="45" y="16"/>
                    <a:pt x="47" y="17"/>
                  </a:cubicBezTo>
                  <a:cubicBezTo>
                    <a:pt x="49" y="19"/>
                    <a:pt x="42" y="20"/>
                    <a:pt x="49" y="32"/>
                  </a:cubicBezTo>
                  <a:cubicBezTo>
                    <a:pt x="55" y="43"/>
                    <a:pt x="51" y="37"/>
                    <a:pt x="51" y="44"/>
                  </a:cubicBezTo>
                  <a:cubicBezTo>
                    <a:pt x="51" y="52"/>
                    <a:pt x="55" y="49"/>
                    <a:pt x="56" y="47"/>
                  </a:cubicBezTo>
                  <a:cubicBezTo>
                    <a:pt x="57" y="46"/>
                    <a:pt x="61" y="50"/>
                    <a:pt x="64" y="54"/>
                  </a:cubicBezTo>
                  <a:cubicBezTo>
                    <a:pt x="67" y="58"/>
                    <a:pt x="73" y="58"/>
                    <a:pt x="73" y="60"/>
                  </a:cubicBezTo>
                  <a:cubicBezTo>
                    <a:pt x="73" y="63"/>
                    <a:pt x="75" y="67"/>
                    <a:pt x="79" y="68"/>
                  </a:cubicBezTo>
                  <a:cubicBezTo>
                    <a:pt x="83" y="69"/>
                    <a:pt x="84" y="73"/>
                    <a:pt x="87" y="74"/>
                  </a:cubicBezTo>
                  <a:cubicBezTo>
                    <a:pt x="89" y="74"/>
                    <a:pt x="90" y="77"/>
                    <a:pt x="88" y="81"/>
                  </a:cubicBezTo>
                  <a:cubicBezTo>
                    <a:pt x="87" y="84"/>
                    <a:pt x="88" y="87"/>
                    <a:pt x="95" y="89"/>
                  </a:cubicBezTo>
                  <a:cubicBezTo>
                    <a:pt x="102" y="92"/>
                    <a:pt x="99" y="93"/>
                    <a:pt x="105" y="98"/>
                  </a:cubicBezTo>
                  <a:cubicBezTo>
                    <a:pt x="110" y="103"/>
                    <a:pt x="126" y="120"/>
                    <a:pt x="129" y="125"/>
                  </a:cubicBezTo>
                  <a:cubicBezTo>
                    <a:pt x="132" y="130"/>
                    <a:pt x="133" y="134"/>
                    <a:pt x="134" y="137"/>
                  </a:cubicBezTo>
                  <a:cubicBezTo>
                    <a:pt x="136" y="141"/>
                    <a:pt x="132" y="142"/>
                    <a:pt x="134" y="145"/>
                  </a:cubicBezTo>
                  <a:cubicBezTo>
                    <a:pt x="136" y="148"/>
                    <a:pt x="130" y="147"/>
                    <a:pt x="130" y="149"/>
                  </a:cubicBezTo>
                  <a:cubicBezTo>
                    <a:pt x="131" y="152"/>
                    <a:pt x="134" y="163"/>
                    <a:pt x="139" y="163"/>
                  </a:cubicBezTo>
                  <a:cubicBezTo>
                    <a:pt x="145" y="164"/>
                    <a:pt x="151" y="171"/>
                    <a:pt x="156" y="174"/>
                  </a:cubicBezTo>
                  <a:cubicBezTo>
                    <a:pt x="160" y="178"/>
                    <a:pt x="167" y="177"/>
                    <a:pt x="174" y="180"/>
                  </a:cubicBezTo>
                  <a:cubicBezTo>
                    <a:pt x="180" y="182"/>
                    <a:pt x="186" y="188"/>
                    <a:pt x="196" y="191"/>
                  </a:cubicBezTo>
                  <a:cubicBezTo>
                    <a:pt x="206" y="194"/>
                    <a:pt x="215" y="198"/>
                    <a:pt x="221" y="202"/>
                  </a:cubicBezTo>
                  <a:cubicBezTo>
                    <a:pt x="228" y="206"/>
                    <a:pt x="235" y="204"/>
                    <a:pt x="244" y="201"/>
                  </a:cubicBezTo>
                  <a:cubicBezTo>
                    <a:pt x="253" y="197"/>
                    <a:pt x="260" y="202"/>
                    <a:pt x="265" y="204"/>
                  </a:cubicBezTo>
                  <a:cubicBezTo>
                    <a:pt x="267" y="205"/>
                    <a:pt x="272" y="209"/>
                    <a:pt x="277" y="213"/>
                  </a:cubicBezTo>
                  <a:cubicBezTo>
                    <a:pt x="281" y="207"/>
                    <a:pt x="285" y="201"/>
                    <a:pt x="286" y="20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01">
              <a:extLst>
                <a:ext uri="{FF2B5EF4-FFF2-40B4-BE49-F238E27FC236}">
                  <a16:creationId xmlns:a16="http://schemas.microsoft.com/office/drawing/2014/main" id="{FFB61CBF-F575-4F3E-86DB-C43EFA042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292" y="4020683"/>
              <a:ext cx="111169" cy="109253"/>
            </a:xfrm>
            <a:custGeom>
              <a:avLst/>
              <a:gdLst/>
              <a:ahLst/>
              <a:cxnLst>
                <a:cxn ang="0">
                  <a:pos x="42" y="31"/>
                </a:cxn>
                <a:cxn ang="0">
                  <a:pos x="48" y="25"/>
                </a:cxn>
                <a:cxn ang="0">
                  <a:pos x="43" y="22"/>
                </a:cxn>
                <a:cxn ang="0">
                  <a:pos x="38" y="23"/>
                </a:cxn>
                <a:cxn ang="0">
                  <a:pos x="38" y="0"/>
                </a:cxn>
                <a:cxn ang="0">
                  <a:pos x="19" y="0"/>
                </a:cxn>
                <a:cxn ang="0">
                  <a:pos x="16" y="8"/>
                </a:cxn>
                <a:cxn ang="0">
                  <a:pos x="24" y="19"/>
                </a:cxn>
                <a:cxn ang="0">
                  <a:pos x="9" y="21"/>
                </a:cxn>
                <a:cxn ang="0">
                  <a:pos x="0" y="33"/>
                </a:cxn>
                <a:cxn ang="0">
                  <a:pos x="12" y="44"/>
                </a:cxn>
                <a:cxn ang="0">
                  <a:pos x="28" y="47"/>
                </a:cxn>
                <a:cxn ang="0">
                  <a:pos x="28" y="47"/>
                </a:cxn>
                <a:cxn ang="0">
                  <a:pos x="36" y="40"/>
                </a:cxn>
                <a:cxn ang="0">
                  <a:pos x="42" y="31"/>
                </a:cxn>
              </a:cxnLst>
              <a:rect l="0" t="0" r="r" b="b"/>
              <a:pathLst>
                <a:path w="48" h="47">
                  <a:moveTo>
                    <a:pt x="42" y="31"/>
                  </a:moveTo>
                  <a:cubicBezTo>
                    <a:pt x="44" y="29"/>
                    <a:pt x="46" y="27"/>
                    <a:pt x="48" y="25"/>
                  </a:cubicBezTo>
                  <a:cubicBezTo>
                    <a:pt x="44" y="27"/>
                    <a:pt x="43" y="25"/>
                    <a:pt x="43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4" y="0"/>
                    <a:pt x="21" y="0"/>
                    <a:pt x="19" y="0"/>
                  </a:cubicBezTo>
                  <a:cubicBezTo>
                    <a:pt x="17" y="0"/>
                    <a:pt x="17" y="8"/>
                    <a:pt x="16" y="8"/>
                  </a:cubicBezTo>
                  <a:cubicBezTo>
                    <a:pt x="15" y="9"/>
                    <a:pt x="25" y="16"/>
                    <a:pt x="24" y="19"/>
                  </a:cubicBezTo>
                  <a:cubicBezTo>
                    <a:pt x="23" y="22"/>
                    <a:pt x="10" y="21"/>
                    <a:pt x="9" y="21"/>
                  </a:cubicBezTo>
                  <a:cubicBezTo>
                    <a:pt x="8" y="21"/>
                    <a:pt x="4" y="27"/>
                    <a:pt x="0" y="33"/>
                  </a:cubicBezTo>
                  <a:cubicBezTo>
                    <a:pt x="5" y="38"/>
                    <a:pt x="10" y="42"/>
                    <a:pt x="12" y="44"/>
                  </a:cubicBezTo>
                  <a:cubicBezTo>
                    <a:pt x="17" y="47"/>
                    <a:pt x="25" y="44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2" y="44"/>
                    <a:pt x="35" y="40"/>
                    <a:pt x="36" y="40"/>
                  </a:cubicBezTo>
                  <a:cubicBezTo>
                    <a:pt x="39" y="39"/>
                    <a:pt x="37" y="35"/>
                    <a:pt x="42" y="3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02">
              <a:extLst>
                <a:ext uri="{FF2B5EF4-FFF2-40B4-BE49-F238E27FC236}">
                  <a16:creationId xmlns:a16="http://schemas.microsoft.com/office/drawing/2014/main" id="{B6D79DD7-C9B1-47F5-A786-42EFED2F6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460" y="4005350"/>
              <a:ext cx="32585" cy="69001"/>
            </a:xfrm>
            <a:custGeom>
              <a:avLst/>
              <a:gdLst/>
              <a:ahLst/>
              <a:cxnLst>
                <a:cxn ang="0">
                  <a:pos x="2" y="7"/>
                </a:cxn>
                <a:cxn ang="0">
                  <a:pos x="0" y="7"/>
                </a:cxn>
                <a:cxn ang="0">
                  <a:pos x="0" y="30"/>
                </a:cxn>
                <a:cxn ang="0">
                  <a:pos x="5" y="29"/>
                </a:cxn>
                <a:cxn ang="0">
                  <a:pos x="9" y="24"/>
                </a:cxn>
                <a:cxn ang="0">
                  <a:pos x="12" y="5"/>
                </a:cxn>
                <a:cxn ang="0">
                  <a:pos x="14" y="3"/>
                </a:cxn>
                <a:cxn ang="0">
                  <a:pos x="9" y="0"/>
                </a:cxn>
                <a:cxn ang="0">
                  <a:pos x="2" y="7"/>
                </a:cxn>
              </a:cxnLst>
              <a:rect l="0" t="0" r="r" b="b"/>
              <a:pathLst>
                <a:path w="14" h="30">
                  <a:moveTo>
                    <a:pt x="2" y="7"/>
                  </a:moveTo>
                  <a:cubicBezTo>
                    <a:pt x="2" y="7"/>
                    <a:pt x="1" y="7"/>
                    <a:pt x="0" y="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27"/>
                    <a:pt x="7" y="25"/>
                    <a:pt x="9" y="24"/>
                  </a:cubicBezTo>
                  <a:cubicBezTo>
                    <a:pt x="13" y="20"/>
                    <a:pt x="7" y="6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2" y="2"/>
                    <a:pt x="10" y="0"/>
                    <a:pt x="9" y="0"/>
                  </a:cubicBezTo>
                  <a:cubicBezTo>
                    <a:pt x="6" y="0"/>
                    <a:pt x="3" y="7"/>
                    <a:pt x="2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03">
              <a:extLst>
                <a:ext uri="{FF2B5EF4-FFF2-40B4-BE49-F238E27FC236}">
                  <a16:creationId xmlns:a16="http://schemas.microsoft.com/office/drawing/2014/main" id="{D7D49365-3254-4DD9-81EA-1FEF4F665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886" y="3953598"/>
              <a:ext cx="78586" cy="67086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3" y="19"/>
                </a:cxn>
                <a:cxn ang="0">
                  <a:pos x="1" y="23"/>
                </a:cxn>
                <a:cxn ang="0">
                  <a:pos x="16" y="26"/>
                </a:cxn>
                <a:cxn ang="0">
                  <a:pos x="31" y="28"/>
                </a:cxn>
                <a:cxn ang="0">
                  <a:pos x="34" y="6"/>
                </a:cxn>
                <a:cxn ang="0">
                  <a:pos x="16" y="3"/>
                </a:cxn>
              </a:cxnLst>
              <a:rect l="0" t="0" r="r" b="b"/>
              <a:pathLst>
                <a:path w="34" h="29">
                  <a:moveTo>
                    <a:pt x="16" y="3"/>
                  </a:moveTo>
                  <a:cubicBezTo>
                    <a:pt x="11" y="7"/>
                    <a:pt x="23" y="14"/>
                    <a:pt x="23" y="19"/>
                  </a:cubicBezTo>
                  <a:cubicBezTo>
                    <a:pt x="23" y="23"/>
                    <a:pt x="3" y="18"/>
                    <a:pt x="1" y="23"/>
                  </a:cubicBezTo>
                  <a:cubicBezTo>
                    <a:pt x="0" y="25"/>
                    <a:pt x="8" y="29"/>
                    <a:pt x="16" y="26"/>
                  </a:cubicBezTo>
                  <a:cubicBezTo>
                    <a:pt x="23" y="24"/>
                    <a:pt x="28" y="26"/>
                    <a:pt x="31" y="28"/>
                  </a:cubicBezTo>
                  <a:cubicBezTo>
                    <a:pt x="32" y="21"/>
                    <a:pt x="33" y="12"/>
                    <a:pt x="34" y="6"/>
                  </a:cubicBezTo>
                  <a:cubicBezTo>
                    <a:pt x="27" y="5"/>
                    <a:pt x="19" y="0"/>
                    <a:pt x="16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04">
              <a:extLst>
                <a:ext uri="{FF2B5EF4-FFF2-40B4-BE49-F238E27FC236}">
                  <a16:creationId xmlns:a16="http://schemas.microsoft.com/office/drawing/2014/main" id="{1B48F214-10C8-4D9A-A0A4-EDE174D8C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803" y="3965098"/>
              <a:ext cx="90086" cy="61334"/>
            </a:xfrm>
            <a:custGeom>
              <a:avLst/>
              <a:gdLst/>
              <a:ahLst/>
              <a:cxnLst>
                <a:cxn ang="0">
                  <a:pos x="15" y="19"/>
                </a:cxn>
                <a:cxn ang="0">
                  <a:pos x="39" y="14"/>
                </a:cxn>
                <a:cxn ang="0">
                  <a:pos x="9" y="2"/>
                </a:cxn>
                <a:cxn ang="0">
                  <a:pos x="3" y="1"/>
                </a:cxn>
                <a:cxn ang="0">
                  <a:pos x="0" y="23"/>
                </a:cxn>
                <a:cxn ang="0">
                  <a:pos x="1" y="24"/>
                </a:cxn>
                <a:cxn ang="0">
                  <a:pos x="15" y="19"/>
                </a:cxn>
              </a:cxnLst>
              <a:rect l="0" t="0" r="r" b="b"/>
              <a:pathLst>
                <a:path w="39" h="26">
                  <a:moveTo>
                    <a:pt x="15" y="19"/>
                  </a:moveTo>
                  <a:cubicBezTo>
                    <a:pt x="24" y="16"/>
                    <a:pt x="39" y="21"/>
                    <a:pt x="39" y="14"/>
                  </a:cubicBezTo>
                  <a:cubicBezTo>
                    <a:pt x="39" y="7"/>
                    <a:pt x="15" y="0"/>
                    <a:pt x="9" y="2"/>
                  </a:cubicBezTo>
                  <a:cubicBezTo>
                    <a:pt x="7" y="2"/>
                    <a:pt x="5" y="2"/>
                    <a:pt x="3" y="1"/>
                  </a:cubicBezTo>
                  <a:cubicBezTo>
                    <a:pt x="2" y="7"/>
                    <a:pt x="1" y="16"/>
                    <a:pt x="0" y="23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5" y="26"/>
                    <a:pt x="6" y="22"/>
                    <a:pt x="15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05">
              <a:extLst>
                <a:ext uri="{FF2B5EF4-FFF2-40B4-BE49-F238E27FC236}">
                  <a16:creationId xmlns:a16="http://schemas.microsoft.com/office/drawing/2014/main" id="{72CD3678-853F-4B05-8847-E3357C9184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5461" y="4097352"/>
              <a:ext cx="111169" cy="113086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37" y="48"/>
                </a:cxn>
                <a:cxn ang="0">
                  <a:pos x="42" y="49"/>
                </a:cxn>
                <a:cxn ang="0">
                  <a:pos x="41" y="47"/>
                </a:cxn>
                <a:cxn ang="0">
                  <a:pos x="44" y="32"/>
                </a:cxn>
                <a:cxn ang="0">
                  <a:pos x="45" y="13"/>
                </a:cxn>
                <a:cxn ang="0">
                  <a:pos x="48" y="1"/>
                </a:cxn>
                <a:cxn ang="0">
                  <a:pos x="48" y="0"/>
                </a:cxn>
                <a:cxn ang="0">
                  <a:pos x="34" y="5"/>
                </a:cxn>
                <a:cxn ang="0">
                  <a:pos x="24" y="8"/>
                </a:cxn>
                <a:cxn ang="0">
                  <a:pos x="11" y="13"/>
                </a:cxn>
                <a:cxn ang="0">
                  <a:pos x="8" y="20"/>
                </a:cxn>
                <a:cxn ang="0">
                  <a:pos x="4" y="23"/>
                </a:cxn>
                <a:cxn ang="0">
                  <a:pos x="0" y="24"/>
                </a:cxn>
                <a:cxn ang="0">
                  <a:pos x="2" y="28"/>
                </a:cxn>
                <a:cxn ang="0">
                  <a:pos x="16" y="42"/>
                </a:cxn>
                <a:cxn ang="0">
                  <a:pos x="19" y="46"/>
                </a:cxn>
                <a:cxn ang="0">
                  <a:pos x="26" y="46"/>
                </a:cxn>
              </a:cxnLst>
              <a:rect l="0" t="0" r="r" b="b"/>
              <a:pathLst>
                <a:path w="48" h="49">
                  <a:moveTo>
                    <a:pt x="26" y="46"/>
                  </a:moveTo>
                  <a:cubicBezTo>
                    <a:pt x="28" y="48"/>
                    <a:pt x="34" y="46"/>
                    <a:pt x="37" y="48"/>
                  </a:cubicBezTo>
                  <a:cubicBezTo>
                    <a:pt x="38" y="49"/>
                    <a:pt x="40" y="49"/>
                    <a:pt x="42" y="49"/>
                  </a:cubicBezTo>
                  <a:cubicBezTo>
                    <a:pt x="42" y="48"/>
                    <a:pt x="41" y="47"/>
                    <a:pt x="41" y="47"/>
                  </a:cubicBezTo>
                  <a:cubicBezTo>
                    <a:pt x="39" y="43"/>
                    <a:pt x="42" y="37"/>
                    <a:pt x="44" y="32"/>
                  </a:cubicBezTo>
                  <a:cubicBezTo>
                    <a:pt x="45" y="27"/>
                    <a:pt x="42" y="16"/>
                    <a:pt x="45" y="13"/>
                  </a:cubicBezTo>
                  <a:cubicBezTo>
                    <a:pt x="48" y="10"/>
                    <a:pt x="46" y="8"/>
                    <a:pt x="48" y="1"/>
                  </a:cubicBezTo>
                  <a:cubicBezTo>
                    <a:pt x="48" y="1"/>
                    <a:pt x="48" y="0"/>
                    <a:pt x="48" y="0"/>
                  </a:cubicBezTo>
                  <a:cubicBezTo>
                    <a:pt x="42" y="0"/>
                    <a:pt x="36" y="5"/>
                    <a:pt x="34" y="5"/>
                  </a:cubicBezTo>
                  <a:cubicBezTo>
                    <a:pt x="32" y="5"/>
                    <a:pt x="25" y="3"/>
                    <a:pt x="24" y="8"/>
                  </a:cubicBezTo>
                  <a:cubicBezTo>
                    <a:pt x="23" y="12"/>
                    <a:pt x="18" y="12"/>
                    <a:pt x="11" y="13"/>
                  </a:cubicBezTo>
                  <a:cubicBezTo>
                    <a:pt x="5" y="13"/>
                    <a:pt x="8" y="19"/>
                    <a:pt x="8" y="20"/>
                  </a:cubicBezTo>
                  <a:cubicBezTo>
                    <a:pt x="7" y="21"/>
                    <a:pt x="4" y="23"/>
                    <a:pt x="4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7"/>
                    <a:pt x="2" y="28"/>
                  </a:cubicBezTo>
                  <a:cubicBezTo>
                    <a:pt x="6" y="31"/>
                    <a:pt x="11" y="39"/>
                    <a:pt x="16" y="42"/>
                  </a:cubicBezTo>
                  <a:cubicBezTo>
                    <a:pt x="18" y="43"/>
                    <a:pt x="19" y="44"/>
                    <a:pt x="19" y="46"/>
                  </a:cubicBezTo>
                  <a:cubicBezTo>
                    <a:pt x="22" y="46"/>
                    <a:pt x="24" y="46"/>
                    <a:pt x="26" y="4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06">
              <a:extLst>
                <a:ext uri="{FF2B5EF4-FFF2-40B4-BE49-F238E27FC236}">
                  <a16:creationId xmlns:a16="http://schemas.microsoft.com/office/drawing/2014/main" id="{9B0CF899-8F16-4405-B011-B62C9C9CD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220" y="4356106"/>
              <a:ext cx="1038855" cy="1059939"/>
            </a:xfrm>
            <a:custGeom>
              <a:avLst/>
              <a:gdLst/>
              <a:ahLst/>
              <a:cxnLst>
                <a:cxn ang="0">
                  <a:pos x="253" y="427"/>
                </a:cxn>
                <a:cxn ang="0">
                  <a:pos x="260" y="429"/>
                </a:cxn>
                <a:cxn ang="0">
                  <a:pos x="289" y="379"/>
                </a:cxn>
                <a:cxn ang="0">
                  <a:pos x="307" y="343"/>
                </a:cxn>
                <a:cxn ang="0">
                  <a:pos x="337" y="326"/>
                </a:cxn>
                <a:cxn ang="0">
                  <a:pos x="372" y="316"/>
                </a:cxn>
                <a:cxn ang="0">
                  <a:pos x="386" y="290"/>
                </a:cxn>
                <a:cxn ang="0">
                  <a:pos x="397" y="264"/>
                </a:cxn>
                <a:cxn ang="0">
                  <a:pos x="401" y="211"/>
                </a:cxn>
                <a:cxn ang="0">
                  <a:pos x="409" y="206"/>
                </a:cxn>
                <a:cxn ang="0">
                  <a:pos x="445" y="158"/>
                </a:cxn>
                <a:cxn ang="0">
                  <a:pos x="406" y="104"/>
                </a:cxn>
                <a:cxn ang="0">
                  <a:pos x="336" y="96"/>
                </a:cxn>
                <a:cxn ang="0">
                  <a:pos x="295" y="74"/>
                </a:cxn>
                <a:cxn ang="0">
                  <a:pos x="291" y="67"/>
                </a:cxn>
                <a:cxn ang="0">
                  <a:pos x="264" y="60"/>
                </a:cxn>
                <a:cxn ang="0">
                  <a:pos x="258" y="13"/>
                </a:cxn>
                <a:cxn ang="0">
                  <a:pos x="222" y="32"/>
                </a:cxn>
                <a:cxn ang="0">
                  <a:pos x="191" y="39"/>
                </a:cxn>
                <a:cxn ang="0">
                  <a:pos x="165" y="40"/>
                </a:cxn>
                <a:cxn ang="0">
                  <a:pos x="157" y="1"/>
                </a:cxn>
                <a:cxn ang="0">
                  <a:pos x="129" y="17"/>
                </a:cxn>
                <a:cxn ang="0">
                  <a:pos x="107" y="15"/>
                </a:cxn>
                <a:cxn ang="0">
                  <a:pos x="120" y="32"/>
                </a:cxn>
                <a:cxn ang="0">
                  <a:pos x="105" y="46"/>
                </a:cxn>
                <a:cxn ang="0">
                  <a:pos x="84" y="49"/>
                </a:cxn>
                <a:cxn ang="0">
                  <a:pos x="48" y="42"/>
                </a:cxn>
                <a:cxn ang="0">
                  <a:pos x="45" y="59"/>
                </a:cxn>
                <a:cxn ang="0">
                  <a:pos x="46" y="108"/>
                </a:cxn>
                <a:cxn ang="0">
                  <a:pos x="12" y="120"/>
                </a:cxn>
                <a:cxn ang="0">
                  <a:pos x="2" y="144"/>
                </a:cxn>
                <a:cxn ang="0">
                  <a:pos x="15" y="168"/>
                </a:cxn>
                <a:cxn ang="0">
                  <a:pos x="38" y="172"/>
                </a:cxn>
                <a:cxn ang="0">
                  <a:pos x="65" y="184"/>
                </a:cxn>
                <a:cxn ang="0">
                  <a:pos x="99" y="174"/>
                </a:cxn>
                <a:cxn ang="0">
                  <a:pos x="124" y="206"/>
                </a:cxn>
                <a:cxn ang="0">
                  <a:pos x="150" y="217"/>
                </a:cxn>
                <a:cxn ang="0">
                  <a:pos x="158" y="242"/>
                </a:cxn>
                <a:cxn ang="0">
                  <a:pos x="186" y="265"/>
                </a:cxn>
                <a:cxn ang="0">
                  <a:pos x="182" y="293"/>
                </a:cxn>
                <a:cxn ang="0">
                  <a:pos x="199" y="317"/>
                </a:cxn>
                <a:cxn ang="0">
                  <a:pos x="222" y="337"/>
                </a:cxn>
                <a:cxn ang="0">
                  <a:pos x="230" y="375"/>
                </a:cxn>
                <a:cxn ang="0">
                  <a:pos x="187" y="415"/>
                </a:cxn>
                <a:cxn ang="0">
                  <a:pos x="205" y="426"/>
                </a:cxn>
                <a:cxn ang="0">
                  <a:pos x="232" y="443"/>
                </a:cxn>
              </a:cxnLst>
              <a:rect l="0" t="0" r="r" b="b"/>
              <a:pathLst>
                <a:path w="450" h="460">
                  <a:moveTo>
                    <a:pt x="238" y="455"/>
                  </a:moveTo>
                  <a:cubicBezTo>
                    <a:pt x="245" y="450"/>
                    <a:pt x="244" y="447"/>
                    <a:pt x="247" y="441"/>
                  </a:cubicBezTo>
                  <a:cubicBezTo>
                    <a:pt x="250" y="435"/>
                    <a:pt x="247" y="432"/>
                    <a:pt x="253" y="427"/>
                  </a:cubicBezTo>
                  <a:cubicBezTo>
                    <a:pt x="258" y="422"/>
                    <a:pt x="252" y="418"/>
                    <a:pt x="259" y="415"/>
                  </a:cubicBezTo>
                  <a:cubicBezTo>
                    <a:pt x="266" y="412"/>
                    <a:pt x="265" y="418"/>
                    <a:pt x="259" y="425"/>
                  </a:cubicBezTo>
                  <a:cubicBezTo>
                    <a:pt x="253" y="432"/>
                    <a:pt x="252" y="434"/>
                    <a:pt x="260" y="429"/>
                  </a:cubicBezTo>
                  <a:cubicBezTo>
                    <a:pt x="267" y="423"/>
                    <a:pt x="270" y="416"/>
                    <a:pt x="274" y="407"/>
                  </a:cubicBezTo>
                  <a:cubicBezTo>
                    <a:pt x="279" y="398"/>
                    <a:pt x="282" y="395"/>
                    <a:pt x="286" y="395"/>
                  </a:cubicBezTo>
                  <a:cubicBezTo>
                    <a:pt x="289" y="394"/>
                    <a:pt x="289" y="385"/>
                    <a:pt x="289" y="379"/>
                  </a:cubicBezTo>
                  <a:cubicBezTo>
                    <a:pt x="288" y="372"/>
                    <a:pt x="286" y="366"/>
                    <a:pt x="289" y="362"/>
                  </a:cubicBezTo>
                  <a:cubicBezTo>
                    <a:pt x="292" y="358"/>
                    <a:pt x="289" y="354"/>
                    <a:pt x="293" y="354"/>
                  </a:cubicBezTo>
                  <a:cubicBezTo>
                    <a:pt x="296" y="354"/>
                    <a:pt x="301" y="348"/>
                    <a:pt x="307" y="343"/>
                  </a:cubicBezTo>
                  <a:cubicBezTo>
                    <a:pt x="312" y="337"/>
                    <a:pt x="316" y="337"/>
                    <a:pt x="322" y="336"/>
                  </a:cubicBezTo>
                  <a:cubicBezTo>
                    <a:pt x="327" y="336"/>
                    <a:pt x="324" y="334"/>
                    <a:pt x="328" y="333"/>
                  </a:cubicBezTo>
                  <a:cubicBezTo>
                    <a:pt x="332" y="332"/>
                    <a:pt x="334" y="328"/>
                    <a:pt x="337" y="326"/>
                  </a:cubicBezTo>
                  <a:cubicBezTo>
                    <a:pt x="339" y="324"/>
                    <a:pt x="349" y="326"/>
                    <a:pt x="355" y="326"/>
                  </a:cubicBezTo>
                  <a:cubicBezTo>
                    <a:pt x="361" y="326"/>
                    <a:pt x="365" y="327"/>
                    <a:pt x="365" y="323"/>
                  </a:cubicBezTo>
                  <a:cubicBezTo>
                    <a:pt x="365" y="319"/>
                    <a:pt x="368" y="316"/>
                    <a:pt x="372" y="316"/>
                  </a:cubicBezTo>
                  <a:cubicBezTo>
                    <a:pt x="375" y="316"/>
                    <a:pt x="377" y="315"/>
                    <a:pt x="377" y="310"/>
                  </a:cubicBezTo>
                  <a:cubicBezTo>
                    <a:pt x="377" y="305"/>
                    <a:pt x="378" y="302"/>
                    <a:pt x="381" y="300"/>
                  </a:cubicBezTo>
                  <a:cubicBezTo>
                    <a:pt x="384" y="298"/>
                    <a:pt x="385" y="293"/>
                    <a:pt x="386" y="290"/>
                  </a:cubicBezTo>
                  <a:cubicBezTo>
                    <a:pt x="387" y="286"/>
                    <a:pt x="390" y="288"/>
                    <a:pt x="390" y="284"/>
                  </a:cubicBezTo>
                  <a:cubicBezTo>
                    <a:pt x="390" y="279"/>
                    <a:pt x="392" y="274"/>
                    <a:pt x="392" y="270"/>
                  </a:cubicBezTo>
                  <a:cubicBezTo>
                    <a:pt x="392" y="266"/>
                    <a:pt x="396" y="267"/>
                    <a:pt x="397" y="264"/>
                  </a:cubicBezTo>
                  <a:cubicBezTo>
                    <a:pt x="399" y="261"/>
                    <a:pt x="396" y="258"/>
                    <a:pt x="399" y="250"/>
                  </a:cubicBezTo>
                  <a:cubicBezTo>
                    <a:pt x="401" y="242"/>
                    <a:pt x="399" y="235"/>
                    <a:pt x="399" y="228"/>
                  </a:cubicBezTo>
                  <a:cubicBezTo>
                    <a:pt x="399" y="221"/>
                    <a:pt x="399" y="214"/>
                    <a:pt x="401" y="211"/>
                  </a:cubicBezTo>
                  <a:cubicBezTo>
                    <a:pt x="404" y="209"/>
                    <a:pt x="402" y="208"/>
                    <a:pt x="400" y="207"/>
                  </a:cubicBezTo>
                  <a:cubicBezTo>
                    <a:pt x="398" y="206"/>
                    <a:pt x="401" y="203"/>
                    <a:pt x="402" y="204"/>
                  </a:cubicBezTo>
                  <a:cubicBezTo>
                    <a:pt x="404" y="204"/>
                    <a:pt x="406" y="208"/>
                    <a:pt x="409" y="206"/>
                  </a:cubicBezTo>
                  <a:cubicBezTo>
                    <a:pt x="413" y="204"/>
                    <a:pt x="416" y="195"/>
                    <a:pt x="418" y="188"/>
                  </a:cubicBezTo>
                  <a:cubicBezTo>
                    <a:pt x="421" y="181"/>
                    <a:pt x="426" y="182"/>
                    <a:pt x="429" y="180"/>
                  </a:cubicBezTo>
                  <a:cubicBezTo>
                    <a:pt x="433" y="179"/>
                    <a:pt x="440" y="170"/>
                    <a:pt x="445" y="158"/>
                  </a:cubicBezTo>
                  <a:cubicBezTo>
                    <a:pt x="450" y="146"/>
                    <a:pt x="445" y="134"/>
                    <a:pt x="443" y="125"/>
                  </a:cubicBezTo>
                  <a:cubicBezTo>
                    <a:pt x="441" y="117"/>
                    <a:pt x="438" y="118"/>
                    <a:pt x="433" y="119"/>
                  </a:cubicBezTo>
                  <a:cubicBezTo>
                    <a:pt x="428" y="119"/>
                    <a:pt x="418" y="118"/>
                    <a:pt x="406" y="104"/>
                  </a:cubicBezTo>
                  <a:cubicBezTo>
                    <a:pt x="393" y="91"/>
                    <a:pt x="381" y="92"/>
                    <a:pt x="373" y="94"/>
                  </a:cubicBezTo>
                  <a:cubicBezTo>
                    <a:pt x="365" y="96"/>
                    <a:pt x="356" y="90"/>
                    <a:pt x="351" y="89"/>
                  </a:cubicBezTo>
                  <a:cubicBezTo>
                    <a:pt x="345" y="87"/>
                    <a:pt x="340" y="94"/>
                    <a:pt x="336" y="96"/>
                  </a:cubicBezTo>
                  <a:cubicBezTo>
                    <a:pt x="332" y="97"/>
                    <a:pt x="338" y="90"/>
                    <a:pt x="338" y="85"/>
                  </a:cubicBezTo>
                  <a:cubicBezTo>
                    <a:pt x="338" y="80"/>
                    <a:pt x="323" y="74"/>
                    <a:pt x="312" y="69"/>
                  </a:cubicBezTo>
                  <a:cubicBezTo>
                    <a:pt x="300" y="65"/>
                    <a:pt x="295" y="67"/>
                    <a:pt x="295" y="74"/>
                  </a:cubicBezTo>
                  <a:cubicBezTo>
                    <a:pt x="295" y="81"/>
                    <a:pt x="291" y="72"/>
                    <a:pt x="287" y="80"/>
                  </a:cubicBezTo>
                  <a:cubicBezTo>
                    <a:pt x="284" y="87"/>
                    <a:pt x="277" y="82"/>
                    <a:pt x="281" y="80"/>
                  </a:cubicBezTo>
                  <a:cubicBezTo>
                    <a:pt x="286" y="77"/>
                    <a:pt x="290" y="72"/>
                    <a:pt x="291" y="67"/>
                  </a:cubicBezTo>
                  <a:cubicBezTo>
                    <a:pt x="293" y="62"/>
                    <a:pt x="275" y="58"/>
                    <a:pt x="268" y="61"/>
                  </a:cubicBezTo>
                  <a:cubicBezTo>
                    <a:pt x="262" y="63"/>
                    <a:pt x="266" y="72"/>
                    <a:pt x="261" y="70"/>
                  </a:cubicBezTo>
                  <a:cubicBezTo>
                    <a:pt x="256" y="67"/>
                    <a:pt x="260" y="60"/>
                    <a:pt x="264" y="60"/>
                  </a:cubicBezTo>
                  <a:cubicBezTo>
                    <a:pt x="268" y="61"/>
                    <a:pt x="273" y="52"/>
                    <a:pt x="275" y="46"/>
                  </a:cubicBezTo>
                  <a:cubicBezTo>
                    <a:pt x="278" y="40"/>
                    <a:pt x="271" y="39"/>
                    <a:pt x="266" y="34"/>
                  </a:cubicBezTo>
                  <a:cubicBezTo>
                    <a:pt x="262" y="29"/>
                    <a:pt x="263" y="15"/>
                    <a:pt x="258" y="13"/>
                  </a:cubicBezTo>
                  <a:cubicBezTo>
                    <a:pt x="253" y="17"/>
                    <a:pt x="247" y="25"/>
                    <a:pt x="245" y="31"/>
                  </a:cubicBezTo>
                  <a:cubicBezTo>
                    <a:pt x="242" y="38"/>
                    <a:pt x="239" y="34"/>
                    <a:pt x="233" y="36"/>
                  </a:cubicBezTo>
                  <a:cubicBezTo>
                    <a:pt x="226" y="38"/>
                    <a:pt x="223" y="35"/>
                    <a:pt x="222" y="32"/>
                  </a:cubicBezTo>
                  <a:cubicBezTo>
                    <a:pt x="220" y="30"/>
                    <a:pt x="214" y="32"/>
                    <a:pt x="209" y="32"/>
                  </a:cubicBezTo>
                  <a:cubicBezTo>
                    <a:pt x="205" y="32"/>
                    <a:pt x="207" y="37"/>
                    <a:pt x="204" y="39"/>
                  </a:cubicBezTo>
                  <a:cubicBezTo>
                    <a:pt x="201" y="41"/>
                    <a:pt x="194" y="36"/>
                    <a:pt x="191" y="39"/>
                  </a:cubicBezTo>
                  <a:cubicBezTo>
                    <a:pt x="188" y="42"/>
                    <a:pt x="186" y="39"/>
                    <a:pt x="185" y="41"/>
                  </a:cubicBezTo>
                  <a:cubicBezTo>
                    <a:pt x="184" y="44"/>
                    <a:pt x="179" y="42"/>
                    <a:pt x="178" y="44"/>
                  </a:cubicBezTo>
                  <a:cubicBezTo>
                    <a:pt x="176" y="46"/>
                    <a:pt x="172" y="47"/>
                    <a:pt x="165" y="40"/>
                  </a:cubicBezTo>
                  <a:cubicBezTo>
                    <a:pt x="159" y="33"/>
                    <a:pt x="160" y="22"/>
                    <a:pt x="163" y="20"/>
                  </a:cubicBezTo>
                  <a:cubicBezTo>
                    <a:pt x="166" y="18"/>
                    <a:pt x="166" y="12"/>
                    <a:pt x="162" y="11"/>
                  </a:cubicBezTo>
                  <a:cubicBezTo>
                    <a:pt x="158" y="9"/>
                    <a:pt x="162" y="2"/>
                    <a:pt x="157" y="1"/>
                  </a:cubicBezTo>
                  <a:cubicBezTo>
                    <a:pt x="153" y="0"/>
                    <a:pt x="153" y="7"/>
                    <a:pt x="150" y="8"/>
                  </a:cubicBezTo>
                  <a:cubicBezTo>
                    <a:pt x="147" y="9"/>
                    <a:pt x="140" y="14"/>
                    <a:pt x="136" y="13"/>
                  </a:cubicBezTo>
                  <a:cubicBezTo>
                    <a:pt x="133" y="12"/>
                    <a:pt x="129" y="14"/>
                    <a:pt x="129" y="17"/>
                  </a:cubicBezTo>
                  <a:cubicBezTo>
                    <a:pt x="129" y="21"/>
                    <a:pt x="125" y="20"/>
                    <a:pt x="124" y="17"/>
                  </a:cubicBezTo>
                  <a:cubicBezTo>
                    <a:pt x="124" y="14"/>
                    <a:pt x="116" y="16"/>
                    <a:pt x="114" y="14"/>
                  </a:cubicBezTo>
                  <a:cubicBezTo>
                    <a:pt x="112" y="12"/>
                    <a:pt x="103" y="13"/>
                    <a:pt x="107" y="15"/>
                  </a:cubicBezTo>
                  <a:cubicBezTo>
                    <a:pt x="111" y="17"/>
                    <a:pt x="111" y="20"/>
                    <a:pt x="111" y="23"/>
                  </a:cubicBezTo>
                  <a:cubicBezTo>
                    <a:pt x="111" y="27"/>
                    <a:pt x="114" y="26"/>
                    <a:pt x="114" y="31"/>
                  </a:cubicBezTo>
                  <a:cubicBezTo>
                    <a:pt x="114" y="35"/>
                    <a:pt x="118" y="32"/>
                    <a:pt x="120" y="32"/>
                  </a:cubicBezTo>
                  <a:cubicBezTo>
                    <a:pt x="123" y="32"/>
                    <a:pt x="123" y="36"/>
                    <a:pt x="119" y="37"/>
                  </a:cubicBezTo>
                  <a:cubicBezTo>
                    <a:pt x="115" y="37"/>
                    <a:pt x="113" y="39"/>
                    <a:pt x="112" y="43"/>
                  </a:cubicBezTo>
                  <a:cubicBezTo>
                    <a:pt x="111" y="46"/>
                    <a:pt x="108" y="44"/>
                    <a:pt x="105" y="46"/>
                  </a:cubicBezTo>
                  <a:cubicBezTo>
                    <a:pt x="102" y="49"/>
                    <a:pt x="99" y="52"/>
                    <a:pt x="97" y="51"/>
                  </a:cubicBezTo>
                  <a:cubicBezTo>
                    <a:pt x="95" y="49"/>
                    <a:pt x="93" y="50"/>
                    <a:pt x="91" y="52"/>
                  </a:cubicBezTo>
                  <a:cubicBezTo>
                    <a:pt x="89" y="53"/>
                    <a:pt x="88" y="52"/>
                    <a:pt x="84" y="49"/>
                  </a:cubicBezTo>
                  <a:cubicBezTo>
                    <a:pt x="82" y="47"/>
                    <a:pt x="80" y="42"/>
                    <a:pt x="76" y="37"/>
                  </a:cubicBezTo>
                  <a:cubicBezTo>
                    <a:pt x="73" y="39"/>
                    <a:pt x="68" y="41"/>
                    <a:pt x="65" y="41"/>
                  </a:cubicBezTo>
                  <a:cubicBezTo>
                    <a:pt x="61" y="41"/>
                    <a:pt x="48" y="40"/>
                    <a:pt x="48" y="42"/>
                  </a:cubicBezTo>
                  <a:cubicBezTo>
                    <a:pt x="47" y="44"/>
                    <a:pt x="49" y="48"/>
                    <a:pt x="51" y="48"/>
                  </a:cubicBezTo>
                  <a:cubicBezTo>
                    <a:pt x="53" y="49"/>
                    <a:pt x="57" y="50"/>
                    <a:pt x="53" y="53"/>
                  </a:cubicBezTo>
                  <a:cubicBezTo>
                    <a:pt x="49" y="56"/>
                    <a:pt x="45" y="52"/>
                    <a:pt x="45" y="59"/>
                  </a:cubicBezTo>
                  <a:cubicBezTo>
                    <a:pt x="45" y="66"/>
                    <a:pt x="54" y="71"/>
                    <a:pt x="52" y="77"/>
                  </a:cubicBezTo>
                  <a:cubicBezTo>
                    <a:pt x="51" y="81"/>
                    <a:pt x="50" y="89"/>
                    <a:pt x="50" y="93"/>
                  </a:cubicBezTo>
                  <a:cubicBezTo>
                    <a:pt x="50" y="96"/>
                    <a:pt x="49" y="107"/>
                    <a:pt x="46" y="108"/>
                  </a:cubicBezTo>
                  <a:cubicBezTo>
                    <a:pt x="43" y="109"/>
                    <a:pt x="40" y="105"/>
                    <a:pt x="36" y="109"/>
                  </a:cubicBezTo>
                  <a:cubicBezTo>
                    <a:pt x="32" y="112"/>
                    <a:pt x="27" y="110"/>
                    <a:pt x="22" y="114"/>
                  </a:cubicBezTo>
                  <a:cubicBezTo>
                    <a:pt x="18" y="117"/>
                    <a:pt x="13" y="116"/>
                    <a:pt x="12" y="120"/>
                  </a:cubicBezTo>
                  <a:cubicBezTo>
                    <a:pt x="12" y="125"/>
                    <a:pt x="8" y="127"/>
                    <a:pt x="9" y="131"/>
                  </a:cubicBezTo>
                  <a:cubicBezTo>
                    <a:pt x="10" y="135"/>
                    <a:pt x="7" y="134"/>
                    <a:pt x="4" y="137"/>
                  </a:cubicBezTo>
                  <a:cubicBezTo>
                    <a:pt x="1" y="140"/>
                    <a:pt x="4" y="142"/>
                    <a:pt x="2" y="144"/>
                  </a:cubicBezTo>
                  <a:cubicBezTo>
                    <a:pt x="0" y="147"/>
                    <a:pt x="3" y="150"/>
                    <a:pt x="5" y="154"/>
                  </a:cubicBezTo>
                  <a:cubicBezTo>
                    <a:pt x="7" y="158"/>
                    <a:pt x="10" y="160"/>
                    <a:pt x="10" y="164"/>
                  </a:cubicBezTo>
                  <a:cubicBezTo>
                    <a:pt x="9" y="167"/>
                    <a:pt x="12" y="168"/>
                    <a:pt x="15" y="168"/>
                  </a:cubicBezTo>
                  <a:cubicBezTo>
                    <a:pt x="19" y="168"/>
                    <a:pt x="16" y="174"/>
                    <a:pt x="21" y="174"/>
                  </a:cubicBezTo>
                  <a:cubicBezTo>
                    <a:pt x="27" y="174"/>
                    <a:pt x="32" y="176"/>
                    <a:pt x="33" y="173"/>
                  </a:cubicBezTo>
                  <a:cubicBezTo>
                    <a:pt x="35" y="170"/>
                    <a:pt x="38" y="167"/>
                    <a:pt x="38" y="172"/>
                  </a:cubicBezTo>
                  <a:cubicBezTo>
                    <a:pt x="38" y="176"/>
                    <a:pt x="37" y="188"/>
                    <a:pt x="41" y="186"/>
                  </a:cubicBezTo>
                  <a:cubicBezTo>
                    <a:pt x="45" y="185"/>
                    <a:pt x="52" y="185"/>
                    <a:pt x="56" y="187"/>
                  </a:cubicBezTo>
                  <a:cubicBezTo>
                    <a:pt x="59" y="188"/>
                    <a:pt x="63" y="187"/>
                    <a:pt x="65" y="184"/>
                  </a:cubicBezTo>
                  <a:cubicBezTo>
                    <a:pt x="68" y="182"/>
                    <a:pt x="70" y="182"/>
                    <a:pt x="75" y="179"/>
                  </a:cubicBezTo>
                  <a:cubicBezTo>
                    <a:pt x="80" y="177"/>
                    <a:pt x="84" y="173"/>
                    <a:pt x="88" y="173"/>
                  </a:cubicBezTo>
                  <a:cubicBezTo>
                    <a:pt x="93" y="173"/>
                    <a:pt x="100" y="171"/>
                    <a:pt x="99" y="174"/>
                  </a:cubicBezTo>
                  <a:cubicBezTo>
                    <a:pt x="98" y="177"/>
                    <a:pt x="97" y="190"/>
                    <a:pt x="103" y="196"/>
                  </a:cubicBezTo>
                  <a:cubicBezTo>
                    <a:pt x="108" y="202"/>
                    <a:pt x="111" y="205"/>
                    <a:pt x="116" y="204"/>
                  </a:cubicBezTo>
                  <a:cubicBezTo>
                    <a:pt x="121" y="203"/>
                    <a:pt x="120" y="206"/>
                    <a:pt x="124" y="206"/>
                  </a:cubicBezTo>
                  <a:cubicBezTo>
                    <a:pt x="128" y="205"/>
                    <a:pt x="125" y="210"/>
                    <a:pt x="129" y="210"/>
                  </a:cubicBezTo>
                  <a:cubicBezTo>
                    <a:pt x="132" y="210"/>
                    <a:pt x="138" y="210"/>
                    <a:pt x="138" y="214"/>
                  </a:cubicBezTo>
                  <a:cubicBezTo>
                    <a:pt x="138" y="218"/>
                    <a:pt x="148" y="215"/>
                    <a:pt x="150" y="217"/>
                  </a:cubicBezTo>
                  <a:cubicBezTo>
                    <a:pt x="153" y="219"/>
                    <a:pt x="155" y="220"/>
                    <a:pt x="155" y="224"/>
                  </a:cubicBezTo>
                  <a:cubicBezTo>
                    <a:pt x="154" y="228"/>
                    <a:pt x="160" y="231"/>
                    <a:pt x="156" y="233"/>
                  </a:cubicBezTo>
                  <a:cubicBezTo>
                    <a:pt x="153" y="235"/>
                    <a:pt x="157" y="238"/>
                    <a:pt x="158" y="242"/>
                  </a:cubicBezTo>
                  <a:cubicBezTo>
                    <a:pt x="158" y="247"/>
                    <a:pt x="163" y="248"/>
                    <a:pt x="170" y="248"/>
                  </a:cubicBezTo>
                  <a:cubicBezTo>
                    <a:pt x="177" y="248"/>
                    <a:pt x="179" y="248"/>
                    <a:pt x="179" y="254"/>
                  </a:cubicBezTo>
                  <a:cubicBezTo>
                    <a:pt x="179" y="259"/>
                    <a:pt x="184" y="260"/>
                    <a:pt x="186" y="265"/>
                  </a:cubicBezTo>
                  <a:cubicBezTo>
                    <a:pt x="188" y="270"/>
                    <a:pt x="184" y="275"/>
                    <a:pt x="185" y="279"/>
                  </a:cubicBezTo>
                  <a:cubicBezTo>
                    <a:pt x="185" y="282"/>
                    <a:pt x="183" y="286"/>
                    <a:pt x="181" y="287"/>
                  </a:cubicBezTo>
                  <a:cubicBezTo>
                    <a:pt x="184" y="290"/>
                    <a:pt x="184" y="292"/>
                    <a:pt x="182" y="293"/>
                  </a:cubicBezTo>
                  <a:cubicBezTo>
                    <a:pt x="179" y="295"/>
                    <a:pt x="185" y="299"/>
                    <a:pt x="184" y="307"/>
                  </a:cubicBezTo>
                  <a:cubicBezTo>
                    <a:pt x="182" y="314"/>
                    <a:pt x="182" y="316"/>
                    <a:pt x="190" y="316"/>
                  </a:cubicBezTo>
                  <a:cubicBezTo>
                    <a:pt x="197" y="316"/>
                    <a:pt x="197" y="319"/>
                    <a:pt x="199" y="317"/>
                  </a:cubicBezTo>
                  <a:cubicBezTo>
                    <a:pt x="202" y="315"/>
                    <a:pt x="206" y="323"/>
                    <a:pt x="207" y="326"/>
                  </a:cubicBezTo>
                  <a:cubicBezTo>
                    <a:pt x="208" y="330"/>
                    <a:pt x="211" y="339"/>
                    <a:pt x="213" y="339"/>
                  </a:cubicBezTo>
                  <a:cubicBezTo>
                    <a:pt x="214" y="339"/>
                    <a:pt x="218" y="335"/>
                    <a:pt x="222" y="337"/>
                  </a:cubicBezTo>
                  <a:cubicBezTo>
                    <a:pt x="226" y="339"/>
                    <a:pt x="221" y="351"/>
                    <a:pt x="221" y="357"/>
                  </a:cubicBezTo>
                  <a:cubicBezTo>
                    <a:pt x="224" y="357"/>
                    <a:pt x="227" y="357"/>
                    <a:pt x="228" y="358"/>
                  </a:cubicBezTo>
                  <a:cubicBezTo>
                    <a:pt x="230" y="359"/>
                    <a:pt x="231" y="372"/>
                    <a:pt x="230" y="375"/>
                  </a:cubicBezTo>
                  <a:cubicBezTo>
                    <a:pt x="229" y="377"/>
                    <a:pt x="221" y="380"/>
                    <a:pt x="217" y="382"/>
                  </a:cubicBezTo>
                  <a:cubicBezTo>
                    <a:pt x="212" y="385"/>
                    <a:pt x="202" y="395"/>
                    <a:pt x="197" y="403"/>
                  </a:cubicBezTo>
                  <a:cubicBezTo>
                    <a:pt x="194" y="408"/>
                    <a:pt x="190" y="411"/>
                    <a:pt x="187" y="415"/>
                  </a:cubicBezTo>
                  <a:cubicBezTo>
                    <a:pt x="189" y="415"/>
                    <a:pt x="190" y="415"/>
                    <a:pt x="191" y="415"/>
                  </a:cubicBezTo>
                  <a:cubicBezTo>
                    <a:pt x="193" y="413"/>
                    <a:pt x="196" y="413"/>
                    <a:pt x="200" y="418"/>
                  </a:cubicBezTo>
                  <a:cubicBezTo>
                    <a:pt x="204" y="423"/>
                    <a:pt x="204" y="426"/>
                    <a:pt x="205" y="426"/>
                  </a:cubicBezTo>
                  <a:cubicBezTo>
                    <a:pt x="207" y="426"/>
                    <a:pt x="209" y="420"/>
                    <a:pt x="212" y="424"/>
                  </a:cubicBezTo>
                  <a:cubicBezTo>
                    <a:pt x="215" y="428"/>
                    <a:pt x="223" y="432"/>
                    <a:pt x="224" y="434"/>
                  </a:cubicBezTo>
                  <a:cubicBezTo>
                    <a:pt x="226" y="436"/>
                    <a:pt x="232" y="437"/>
                    <a:pt x="232" y="443"/>
                  </a:cubicBezTo>
                  <a:cubicBezTo>
                    <a:pt x="232" y="446"/>
                    <a:pt x="230" y="454"/>
                    <a:pt x="233" y="460"/>
                  </a:cubicBezTo>
                  <a:cubicBezTo>
                    <a:pt x="235" y="458"/>
                    <a:pt x="236" y="456"/>
                    <a:pt x="238" y="45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07">
              <a:extLst>
                <a:ext uri="{FF2B5EF4-FFF2-40B4-BE49-F238E27FC236}">
                  <a16:creationId xmlns:a16="http://schemas.microsoft.com/office/drawing/2014/main" id="{D54C6AA2-DF87-4B0A-A63D-BB3ED7A84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394" y="5308710"/>
              <a:ext cx="128420" cy="141836"/>
            </a:xfrm>
            <a:custGeom>
              <a:avLst/>
              <a:gdLst/>
              <a:ahLst/>
              <a:cxnLst>
                <a:cxn ang="0">
                  <a:pos x="55" y="30"/>
                </a:cxn>
                <a:cxn ang="0">
                  <a:pos x="47" y="21"/>
                </a:cxn>
                <a:cxn ang="0">
                  <a:pos x="35" y="11"/>
                </a:cxn>
                <a:cxn ang="0">
                  <a:pos x="28" y="13"/>
                </a:cxn>
                <a:cxn ang="0">
                  <a:pos x="23" y="5"/>
                </a:cxn>
                <a:cxn ang="0">
                  <a:pos x="14" y="2"/>
                </a:cxn>
                <a:cxn ang="0">
                  <a:pos x="10" y="2"/>
                </a:cxn>
                <a:cxn ang="0">
                  <a:pos x="7" y="8"/>
                </a:cxn>
                <a:cxn ang="0">
                  <a:pos x="3" y="27"/>
                </a:cxn>
                <a:cxn ang="0">
                  <a:pos x="0" y="42"/>
                </a:cxn>
                <a:cxn ang="0">
                  <a:pos x="3" y="49"/>
                </a:cxn>
                <a:cxn ang="0">
                  <a:pos x="2" y="54"/>
                </a:cxn>
                <a:cxn ang="0">
                  <a:pos x="7" y="56"/>
                </a:cxn>
                <a:cxn ang="0">
                  <a:pos x="21" y="60"/>
                </a:cxn>
                <a:cxn ang="0">
                  <a:pos x="30" y="60"/>
                </a:cxn>
                <a:cxn ang="0">
                  <a:pos x="47" y="57"/>
                </a:cxn>
                <a:cxn ang="0">
                  <a:pos x="56" y="47"/>
                </a:cxn>
                <a:cxn ang="0">
                  <a:pos x="55" y="30"/>
                </a:cxn>
              </a:cxnLst>
              <a:rect l="0" t="0" r="r" b="b"/>
              <a:pathLst>
                <a:path w="56" h="62">
                  <a:moveTo>
                    <a:pt x="55" y="30"/>
                  </a:moveTo>
                  <a:cubicBezTo>
                    <a:pt x="55" y="24"/>
                    <a:pt x="49" y="23"/>
                    <a:pt x="47" y="21"/>
                  </a:cubicBezTo>
                  <a:cubicBezTo>
                    <a:pt x="46" y="19"/>
                    <a:pt x="38" y="15"/>
                    <a:pt x="35" y="11"/>
                  </a:cubicBezTo>
                  <a:cubicBezTo>
                    <a:pt x="32" y="7"/>
                    <a:pt x="30" y="13"/>
                    <a:pt x="28" y="13"/>
                  </a:cubicBezTo>
                  <a:cubicBezTo>
                    <a:pt x="27" y="13"/>
                    <a:pt x="27" y="10"/>
                    <a:pt x="23" y="5"/>
                  </a:cubicBezTo>
                  <a:cubicBezTo>
                    <a:pt x="19" y="0"/>
                    <a:pt x="16" y="0"/>
                    <a:pt x="14" y="2"/>
                  </a:cubicBezTo>
                  <a:cubicBezTo>
                    <a:pt x="13" y="2"/>
                    <a:pt x="12" y="2"/>
                    <a:pt x="10" y="2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7" y="13"/>
                    <a:pt x="3" y="18"/>
                    <a:pt x="3" y="27"/>
                  </a:cubicBezTo>
                  <a:cubicBezTo>
                    <a:pt x="3" y="36"/>
                    <a:pt x="0" y="35"/>
                    <a:pt x="0" y="42"/>
                  </a:cubicBezTo>
                  <a:cubicBezTo>
                    <a:pt x="0" y="49"/>
                    <a:pt x="2" y="48"/>
                    <a:pt x="3" y="49"/>
                  </a:cubicBezTo>
                  <a:cubicBezTo>
                    <a:pt x="4" y="49"/>
                    <a:pt x="3" y="52"/>
                    <a:pt x="2" y="54"/>
                  </a:cubicBezTo>
                  <a:cubicBezTo>
                    <a:pt x="3" y="55"/>
                    <a:pt x="5" y="56"/>
                    <a:pt x="7" y="56"/>
                  </a:cubicBezTo>
                  <a:cubicBezTo>
                    <a:pt x="11" y="55"/>
                    <a:pt x="16" y="57"/>
                    <a:pt x="21" y="60"/>
                  </a:cubicBezTo>
                  <a:cubicBezTo>
                    <a:pt x="27" y="62"/>
                    <a:pt x="25" y="59"/>
                    <a:pt x="30" y="60"/>
                  </a:cubicBezTo>
                  <a:cubicBezTo>
                    <a:pt x="35" y="60"/>
                    <a:pt x="41" y="61"/>
                    <a:pt x="47" y="57"/>
                  </a:cubicBezTo>
                  <a:cubicBezTo>
                    <a:pt x="51" y="55"/>
                    <a:pt x="53" y="51"/>
                    <a:pt x="56" y="47"/>
                  </a:cubicBezTo>
                  <a:cubicBezTo>
                    <a:pt x="53" y="41"/>
                    <a:pt x="55" y="33"/>
                    <a:pt x="55" y="3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08">
              <a:extLst>
                <a:ext uri="{FF2B5EF4-FFF2-40B4-BE49-F238E27FC236}">
                  <a16:creationId xmlns:a16="http://schemas.microsoft.com/office/drawing/2014/main" id="{F9701040-0555-4DAE-8DE8-796897EE7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3887" y="5072954"/>
              <a:ext cx="527094" cy="1038855"/>
            </a:xfrm>
            <a:custGeom>
              <a:avLst/>
              <a:gdLst/>
              <a:ahLst/>
              <a:cxnLst>
                <a:cxn ang="0">
                  <a:pos x="65" y="427"/>
                </a:cxn>
                <a:cxn ang="0">
                  <a:pos x="60" y="417"/>
                </a:cxn>
                <a:cxn ang="0">
                  <a:pos x="56" y="448"/>
                </a:cxn>
                <a:cxn ang="0">
                  <a:pos x="80" y="449"/>
                </a:cxn>
                <a:cxn ang="0">
                  <a:pos x="87" y="441"/>
                </a:cxn>
                <a:cxn ang="0">
                  <a:pos x="218" y="46"/>
                </a:cxn>
                <a:cxn ang="0">
                  <a:pos x="212" y="64"/>
                </a:cxn>
                <a:cxn ang="0">
                  <a:pos x="194" y="70"/>
                </a:cxn>
                <a:cxn ang="0">
                  <a:pos x="172" y="67"/>
                </a:cxn>
                <a:cxn ang="0">
                  <a:pos x="185" y="44"/>
                </a:cxn>
                <a:cxn ang="0">
                  <a:pos x="151" y="27"/>
                </a:cxn>
                <a:cxn ang="0">
                  <a:pos x="123" y="3"/>
                </a:cxn>
                <a:cxn ang="0">
                  <a:pos x="105" y="10"/>
                </a:cxn>
                <a:cxn ang="0">
                  <a:pos x="82" y="5"/>
                </a:cxn>
                <a:cxn ang="0">
                  <a:pos x="72" y="25"/>
                </a:cxn>
                <a:cxn ang="0">
                  <a:pos x="58" y="43"/>
                </a:cxn>
                <a:cxn ang="0">
                  <a:pos x="60" y="63"/>
                </a:cxn>
                <a:cxn ang="0">
                  <a:pos x="49" y="78"/>
                </a:cxn>
                <a:cxn ang="0">
                  <a:pos x="41" y="94"/>
                </a:cxn>
                <a:cxn ang="0">
                  <a:pos x="37" y="115"/>
                </a:cxn>
                <a:cxn ang="0">
                  <a:pos x="40" y="138"/>
                </a:cxn>
                <a:cxn ang="0">
                  <a:pos x="40" y="157"/>
                </a:cxn>
                <a:cxn ang="0">
                  <a:pos x="37" y="180"/>
                </a:cxn>
                <a:cxn ang="0">
                  <a:pos x="28" y="206"/>
                </a:cxn>
                <a:cxn ang="0">
                  <a:pos x="25" y="216"/>
                </a:cxn>
                <a:cxn ang="0">
                  <a:pos x="21" y="232"/>
                </a:cxn>
                <a:cxn ang="0">
                  <a:pos x="20" y="248"/>
                </a:cxn>
                <a:cxn ang="0">
                  <a:pos x="18" y="272"/>
                </a:cxn>
                <a:cxn ang="0">
                  <a:pos x="21" y="285"/>
                </a:cxn>
                <a:cxn ang="0">
                  <a:pos x="26" y="296"/>
                </a:cxn>
                <a:cxn ang="0">
                  <a:pos x="23" y="305"/>
                </a:cxn>
                <a:cxn ang="0">
                  <a:pos x="21" y="323"/>
                </a:cxn>
                <a:cxn ang="0">
                  <a:pos x="13" y="338"/>
                </a:cxn>
                <a:cxn ang="0">
                  <a:pos x="9" y="355"/>
                </a:cxn>
                <a:cxn ang="0">
                  <a:pos x="3" y="373"/>
                </a:cxn>
                <a:cxn ang="0">
                  <a:pos x="15" y="384"/>
                </a:cxn>
                <a:cxn ang="0">
                  <a:pos x="21" y="401"/>
                </a:cxn>
                <a:cxn ang="0">
                  <a:pos x="47" y="404"/>
                </a:cxn>
                <a:cxn ang="0">
                  <a:pos x="52" y="395"/>
                </a:cxn>
                <a:cxn ang="0">
                  <a:pos x="53" y="376"/>
                </a:cxn>
                <a:cxn ang="0">
                  <a:pos x="66" y="364"/>
                </a:cxn>
                <a:cxn ang="0">
                  <a:pos x="87" y="340"/>
                </a:cxn>
                <a:cxn ang="0">
                  <a:pos x="78" y="326"/>
                </a:cxn>
                <a:cxn ang="0">
                  <a:pos x="89" y="299"/>
                </a:cxn>
                <a:cxn ang="0">
                  <a:pos x="95" y="285"/>
                </a:cxn>
                <a:cxn ang="0">
                  <a:pos x="102" y="270"/>
                </a:cxn>
                <a:cxn ang="0">
                  <a:pos x="109" y="269"/>
                </a:cxn>
                <a:cxn ang="0">
                  <a:pos x="106" y="262"/>
                </a:cxn>
                <a:cxn ang="0">
                  <a:pos x="98" y="251"/>
                </a:cxn>
                <a:cxn ang="0">
                  <a:pos x="115" y="245"/>
                </a:cxn>
                <a:cxn ang="0">
                  <a:pos x="129" y="228"/>
                </a:cxn>
                <a:cxn ang="0">
                  <a:pos x="133" y="215"/>
                </a:cxn>
                <a:cxn ang="0">
                  <a:pos x="183" y="203"/>
                </a:cxn>
                <a:cxn ang="0">
                  <a:pos x="189" y="181"/>
                </a:cxn>
                <a:cxn ang="0">
                  <a:pos x="180" y="164"/>
                </a:cxn>
                <a:cxn ang="0">
                  <a:pos x="176" y="156"/>
                </a:cxn>
                <a:cxn ang="0">
                  <a:pos x="174" y="144"/>
                </a:cxn>
                <a:cxn ang="0">
                  <a:pos x="181" y="110"/>
                </a:cxn>
                <a:cxn ang="0">
                  <a:pos x="214" y="71"/>
                </a:cxn>
                <a:cxn ang="0">
                  <a:pos x="225" y="47"/>
                </a:cxn>
              </a:cxnLst>
              <a:rect l="0" t="0" r="r" b="b"/>
              <a:pathLst>
                <a:path w="228" h="450">
                  <a:moveTo>
                    <a:pt x="87" y="441"/>
                  </a:moveTo>
                  <a:cubicBezTo>
                    <a:pt x="81" y="441"/>
                    <a:pt x="68" y="430"/>
                    <a:pt x="65" y="427"/>
                  </a:cubicBezTo>
                  <a:cubicBezTo>
                    <a:pt x="61" y="424"/>
                    <a:pt x="64" y="421"/>
                    <a:pt x="59" y="421"/>
                  </a:cubicBezTo>
                  <a:cubicBezTo>
                    <a:pt x="55" y="422"/>
                    <a:pt x="58" y="418"/>
                    <a:pt x="60" y="417"/>
                  </a:cubicBezTo>
                  <a:cubicBezTo>
                    <a:pt x="62" y="415"/>
                    <a:pt x="59" y="411"/>
                    <a:pt x="56" y="410"/>
                  </a:cubicBezTo>
                  <a:cubicBezTo>
                    <a:pt x="56" y="417"/>
                    <a:pt x="54" y="447"/>
                    <a:pt x="56" y="448"/>
                  </a:cubicBezTo>
                  <a:cubicBezTo>
                    <a:pt x="58" y="448"/>
                    <a:pt x="71" y="446"/>
                    <a:pt x="75" y="449"/>
                  </a:cubicBezTo>
                  <a:cubicBezTo>
                    <a:pt x="77" y="449"/>
                    <a:pt x="79" y="450"/>
                    <a:pt x="80" y="449"/>
                  </a:cubicBezTo>
                  <a:cubicBezTo>
                    <a:pt x="83" y="446"/>
                    <a:pt x="90" y="447"/>
                    <a:pt x="94" y="445"/>
                  </a:cubicBezTo>
                  <a:cubicBezTo>
                    <a:pt x="98" y="442"/>
                    <a:pt x="93" y="442"/>
                    <a:pt x="87" y="441"/>
                  </a:cubicBezTo>
                  <a:close/>
                  <a:moveTo>
                    <a:pt x="225" y="47"/>
                  </a:moveTo>
                  <a:cubicBezTo>
                    <a:pt x="224" y="46"/>
                    <a:pt x="221" y="46"/>
                    <a:pt x="218" y="46"/>
                  </a:cubicBezTo>
                  <a:cubicBezTo>
                    <a:pt x="218" y="46"/>
                    <a:pt x="218" y="47"/>
                    <a:pt x="218" y="47"/>
                  </a:cubicBezTo>
                  <a:cubicBezTo>
                    <a:pt x="219" y="52"/>
                    <a:pt x="216" y="64"/>
                    <a:pt x="212" y="64"/>
                  </a:cubicBezTo>
                  <a:cubicBezTo>
                    <a:pt x="209" y="63"/>
                    <a:pt x="206" y="69"/>
                    <a:pt x="203" y="68"/>
                  </a:cubicBezTo>
                  <a:cubicBezTo>
                    <a:pt x="201" y="67"/>
                    <a:pt x="197" y="72"/>
                    <a:pt x="194" y="70"/>
                  </a:cubicBezTo>
                  <a:cubicBezTo>
                    <a:pt x="190" y="68"/>
                    <a:pt x="186" y="71"/>
                    <a:pt x="183" y="69"/>
                  </a:cubicBezTo>
                  <a:cubicBezTo>
                    <a:pt x="180" y="67"/>
                    <a:pt x="172" y="69"/>
                    <a:pt x="172" y="67"/>
                  </a:cubicBezTo>
                  <a:cubicBezTo>
                    <a:pt x="172" y="65"/>
                    <a:pt x="176" y="65"/>
                    <a:pt x="176" y="59"/>
                  </a:cubicBezTo>
                  <a:cubicBezTo>
                    <a:pt x="176" y="53"/>
                    <a:pt x="186" y="47"/>
                    <a:pt x="185" y="44"/>
                  </a:cubicBezTo>
                  <a:cubicBezTo>
                    <a:pt x="183" y="42"/>
                    <a:pt x="166" y="37"/>
                    <a:pt x="164" y="34"/>
                  </a:cubicBezTo>
                  <a:cubicBezTo>
                    <a:pt x="161" y="31"/>
                    <a:pt x="158" y="28"/>
                    <a:pt x="151" y="27"/>
                  </a:cubicBezTo>
                  <a:cubicBezTo>
                    <a:pt x="145" y="27"/>
                    <a:pt x="145" y="23"/>
                    <a:pt x="139" y="19"/>
                  </a:cubicBezTo>
                  <a:cubicBezTo>
                    <a:pt x="134" y="16"/>
                    <a:pt x="126" y="8"/>
                    <a:pt x="123" y="3"/>
                  </a:cubicBezTo>
                  <a:cubicBezTo>
                    <a:pt x="119" y="3"/>
                    <a:pt x="113" y="2"/>
                    <a:pt x="112" y="4"/>
                  </a:cubicBezTo>
                  <a:cubicBezTo>
                    <a:pt x="110" y="6"/>
                    <a:pt x="108" y="15"/>
                    <a:pt x="105" y="10"/>
                  </a:cubicBezTo>
                  <a:cubicBezTo>
                    <a:pt x="103" y="6"/>
                    <a:pt x="97" y="6"/>
                    <a:pt x="92" y="5"/>
                  </a:cubicBezTo>
                  <a:cubicBezTo>
                    <a:pt x="87" y="4"/>
                    <a:pt x="88" y="0"/>
                    <a:pt x="82" y="5"/>
                  </a:cubicBezTo>
                  <a:cubicBezTo>
                    <a:pt x="80" y="8"/>
                    <a:pt x="77" y="10"/>
                    <a:pt x="74" y="12"/>
                  </a:cubicBezTo>
                  <a:cubicBezTo>
                    <a:pt x="74" y="17"/>
                    <a:pt x="73" y="23"/>
                    <a:pt x="72" y="25"/>
                  </a:cubicBezTo>
                  <a:cubicBezTo>
                    <a:pt x="70" y="28"/>
                    <a:pt x="59" y="33"/>
                    <a:pt x="59" y="35"/>
                  </a:cubicBezTo>
                  <a:cubicBezTo>
                    <a:pt x="59" y="38"/>
                    <a:pt x="60" y="42"/>
                    <a:pt x="58" y="43"/>
                  </a:cubicBezTo>
                  <a:cubicBezTo>
                    <a:pt x="56" y="45"/>
                    <a:pt x="63" y="54"/>
                    <a:pt x="59" y="56"/>
                  </a:cubicBezTo>
                  <a:cubicBezTo>
                    <a:pt x="56" y="58"/>
                    <a:pt x="62" y="61"/>
                    <a:pt x="60" y="63"/>
                  </a:cubicBezTo>
                  <a:cubicBezTo>
                    <a:pt x="57" y="65"/>
                    <a:pt x="53" y="66"/>
                    <a:pt x="53" y="69"/>
                  </a:cubicBezTo>
                  <a:cubicBezTo>
                    <a:pt x="53" y="71"/>
                    <a:pt x="53" y="77"/>
                    <a:pt x="49" y="78"/>
                  </a:cubicBezTo>
                  <a:cubicBezTo>
                    <a:pt x="46" y="79"/>
                    <a:pt x="44" y="84"/>
                    <a:pt x="44" y="88"/>
                  </a:cubicBezTo>
                  <a:cubicBezTo>
                    <a:pt x="44" y="92"/>
                    <a:pt x="40" y="89"/>
                    <a:pt x="41" y="94"/>
                  </a:cubicBezTo>
                  <a:cubicBezTo>
                    <a:pt x="43" y="99"/>
                    <a:pt x="45" y="105"/>
                    <a:pt x="41" y="106"/>
                  </a:cubicBezTo>
                  <a:cubicBezTo>
                    <a:pt x="38" y="107"/>
                    <a:pt x="39" y="115"/>
                    <a:pt x="37" y="115"/>
                  </a:cubicBezTo>
                  <a:cubicBezTo>
                    <a:pt x="35" y="115"/>
                    <a:pt x="34" y="123"/>
                    <a:pt x="37" y="127"/>
                  </a:cubicBezTo>
                  <a:cubicBezTo>
                    <a:pt x="40" y="131"/>
                    <a:pt x="40" y="134"/>
                    <a:pt x="40" y="138"/>
                  </a:cubicBezTo>
                  <a:cubicBezTo>
                    <a:pt x="40" y="142"/>
                    <a:pt x="44" y="144"/>
                    <a:pt x="43" y="148"/>
                  </a:cubicBezTo>
                  <a:cubicBezTo>
                    <a:pt x="42" y="152"/>
                    <a:pt x="42" y="155"/>
                    <a:pt x="40" y="157"/>
                  </a:cubicBezTo>
                  <a:cubicBezTo>
                    <a:pt x="38" y="159"/>
                    <a:pt x="40" y="164"/>
                    <a:pt x="37" y="165"/>
                  </a:cubicBezTo>
                  <a:cubicBezTo>
                    <a:pt x="34" y="167"/>
                    <a:pt x="39" y="177"/>
                    <a:pt x="37" y="180"/>
                  </a:cubicBezTo>
                  <a:cubicBezTo>
                    <a:pt x="34" y="182"/>
                    <a:pt x="28" y="183"/>
                    <a:pt x="28" y="191"/>
                  </a:cubicBezTo>
                  <a:cubicBezTo>
                    <a:pt x="28" y="198"/>
                    <a:pt x="29" y="202"/>
                    <a:pt x="28" y="206"/>
                  </a:cubicBezTo>
                  <a:cubicBezTo>
                    <a:pt x="28" y="208"/>
                    <a:pt x="32" y="208"/>
                    <a:pt x="31" y="212"/>
                  </a:cubicBezTo>
                  <a:cubicBezTo>
                    <a:pt x="31" y="216"/>
                    <a:pt x="25" y="214"/>
                    <a:pt x="25" y="216"/>
                  </a:cubicBezTo>
                  <a:cubicBezTo>
                    <a:pt x="24" y="219"/>
                    <a:pt x="26" y="225"/>
                    <a:pt x="24" y="225"/>
                  </a:cubicBezTo>
                  <a:cubicBezTo>
                    <a:pt x="22" y="225"/>
                    <a:pt x="21" y="227"/>
                    <a:pt x="21" y="232"/>
                  </a:cubicBezTo>
                  <a:cubicBezTo>
                    <a:pt x="21" y="237"/>
                    <a:pt x="18" y="237"/>
                    <a:pt x="18" y="240"/>
                  </a:cubicBezTo>
                  <a:cubicBezTo>
                    <a:pt x="18" y="242"/>
                    <a:pt x="20" y="245"/>
                    <a:pt x="20" y="248"/>
                  </a:cubicBezTo>
                  <a:cubicBezTo>
                    <a:pt x="20" y="250"/>
                    <a:pt x="22" y="259"/>
                    <a:pt x="20" y="260"/>
                  </a:cubicBezTo>
                  <a:cubicBezTo>
                    <a:pt x="17" y="260"/>
                    <a:pt x="16" y="270"/>
                    <a:pt x="18" y="272"/>
                  </a:cubicBezTo>
                  <a:cubicBezTo>
                    <a:pt x="20" y="273"/>
                    <a:pt x="20" y="276"/>
                    <a:pt x="19" y="278"/>
                  </a:cubicBezTo>
                  <a:cubicBezTo>
                    <a:pt x="18" y="280"/>
                    <a:pt x="24" y="282"/>
                    <a:pt x="21" y="285"/>
                  </a:cubicBezTo>
                  <a:cubicBezTo>
                    <a:pt x="18" y="288"/>
                    <a:pt x="20" y="292"/>
                    <a:pt x="24" y="291"/>
                  </a:cubicBezTo>
                  <a:cubicBezTo>
                    <a:pt x="27" y="290"/>
                    <a:pt x="29" y="296"/>
                    <a:pt x="26" y="296"/>
                  </a:cubicBezTo>
                  <a:cubicBezTo>
                    <a:pt x="22" y="296"/>
                    <a:pt x="18" y="296"/>
                    <a:pt x="21" y="298"/>
                  </a:cubicBezTo>
                  <a:cubicBezTo>
                    <a:pt x="24" y="300"/>
                    <a:pt x="27" y="304"/>
                    <a:pt x="23" y="305"/>
                  </a:cubicBezTo>
                  <a:cubicBezTo>
                    <a:pt x="19" y="307"/>
                    <a:pt x="22" y="310"/>
                    <a:pt x="21" y="314"/>
                  </a:cubicBezTo>
                  <a:cubicBezTo>
                    <a:pt x="20" y="318"/>
                    <a:pt x="24" y="322"/>
                    <a:pt x="21" y="323"/>
                  </a:cubicBezTo>
                  <a:cubicBezTo>
                    <a:pt x="18" y="324"/>
                    <a:pt x="22" y="330"/>
                    <a:pt x="18" y="331"/>
                  </a:cubicBezTo>
                  <a:cubicBezTo>
                    <a:pt x="13" y="331"/>
                    <a:pt x="16" y="336"/>
                    <a:pt x="13" y="338"/>
                  </a:cubicBezTo>
                  <a:cubicBezTo>
                    <a:pt x="10" y="341"/>
                    <a:pt x="17" y="345"/>
                    <a:pt x="13" y="347"/>
                  </a:cubicBezTo>
                  <a:cubicBezTo>
                    <a:pt x="10" y="349"/>
                    <a:pt x="12" y="355"/>
                    <a:pt x="9" y="355"/>
                  </a:cubicBezTo>
                  <a:cubicBezTo>
                    <a:pt x="5" y="355"/>
                    <a:pt x="3" y="360"/>
                    <a:pt x="2" y="362"/>
                  </a:cubicBezTo>
                  <a:cubicBezTo>
                    <a:pt x="2" y="365"/>
                    <a:pt x="0" y="369"/>
                    <a:pt x="3" y="373"/>
                  </a:cubicBezTo>
                  <a:cubicBezTo>
                    <a:pt x="6" y="376"/>
                    <a:pt x="2" y="379"/>
                    <a:pt x="5" y="380"/>
                  </a:cubicBezTo>
                  <a:cubicBezTo>
                    <a:pt x="7" y="382"/>
                    <a:pt x="17" y="380"/>
                    <a:pt x="15" y="384"/>
                  </a:cubicBezTo>
                  <a:cubicBezTo>
                    <a:pt x="14" y="388"/>
                    <a:pt x="14" y="396"/>
                    <a:pt x="16" y="396"/>
                  </a:cubicBezTo>
                  <a:cubicBezTo>
                    <a:pt x="18" y="396"/>
                    <a:pt x="19" y="402"/>
                    <a:pt x="21" y="401"/>
                  </a:cubicBezTo>
                  <a:cubicBezTo>
                    <a:pt x="24" y="401"/>
                    <a:pt x="36" y="399"/>
                    <a:pt x="41" y="401"/>
                  </a:cubicBezTo>
                  <a:cubicBezTo>
                    <a:pt x="44" y="402"/>
                    <a:pt x="46" y="403"/>
                    <a:pt x="47" y="404"/>
                  </a:cubicBezTo>
                  <a:cubicBezTo>
                    <a:pt x="50" y="403"/>
                    <a:pt x="57" y="407"/>
                    <a:pt x="58" y="406"/>
                  </a:cubicBezTo>
                  <a:cubicBezTo>
                    <a:pt x="60" y="404"/>
                    <a:pt x="52" y="398"/>
                    <a:pt x="52" y="395"/>
                  </a:cubicBezTo>
                  <a:cubicBezTo>
                    <a:pt x="52" y="393"/>
                    <a:pt x="51" y="389"/>
                    <a:pt x="51" y="387"/>
                  </a:cubicBezTo>
                  <a:cubicBezTo>
                    <a:pt x="51" y="384"/>
                    <a:pt x="50" y="379"/>
                    <a:pt x="53" y="376"/>
                  </a:cubicBezTo>
                  <a:cubicBezTo>
                    <a:pt x="57" y="374"/>
                    <a:pt x="57" y="371"/>
                    <a:pt x="59" y="372"/>
                  </a:cubicBezTo>
                  <a:cubicBezTo>
                    <a:pt x="61" y="372"/>
                    <a:pt x="66" y="370"/>
                    <a:pt x="66" y="364"/>
                  </a:cubicBezTo>
                  <a:cubicBezTo>
                    <a:pt x="66" y="358"/>
                    <a:pt x="69" y="356"/>
                    <a:pt x="74" y="351"/>
                  </a:cubicBezTo>
                  <a:cubicBezTo>
                    <a:pt x="80" y="347"/>
                    <a:pt x="89" y="342"/>
                    <a:pt x="87" y="340"/>
                  </a:cubicBezTo>
                  <a:cubicBezTo>
                    <a:pt x="86" y="338"/>
                    <a:pt x="89" y="332"/>
                    <a:pt x="89" y="329"/>
                  </a:cubicBezTo>
                  <a:cubicBezTo>
                    <a:pt x="89" y="327"/>
                    <a:pt x="81" y="327"/>
                    <a:pt x="78" y="326"/>
                  </a:cubicBezTo>
                  <a:cubicBezTo>
                    <a:pt x="75" y="325"/>
                    <a:pt x="65" y="318"/>
                    <a:pt x="70" y="309"/>
                  </a:cubicBezTo>
                  <a:cubicBezTo>
                    <a:pt x="75" y="300"/>
                    <a:pt x="86" y="299"/>
                    <a:pt x="89" y="299"/>
                  </a:cubicBezTo>
                  <a:cubicBezTo>
                    <a:pt x="92" y="298"/>
                    <a:pt x="89" y="294"/>
                    <a:pt x="92" y="293"/>
                  </a:cubicBezTo>
                  <a:cubicBezTo>
                    <a:pt x="94" y="291"/>
                    <a:pt x="95" y="289"/>
                    <a:pt x="95" y="285"/>
                  </a:cubicBezTo>
                  <a:cubicBezTo>
                    <a:pt x="95" y="281"/>
                    <a:pt x="95" y="274"/>
                    <a:pt x="99" y="273"/>
                  </a:cubicBezTo>
                  <a:cubicBezTo>
                    <a:pt x="104" y="273"/>
                    <a:pt x="105" y="270"/>
                    <a:pt x="102" y="270"/>
                  </a:cubicBezTo>
                  <a:cubicBezTo>
                    <a:pt x="99" y="269"/>
                    <a:pt x="98" y="266"/>
                    <a:pt x="103" y="265"/>
                  </a:cubicBezTo>
                  <a:cubicBezTo>
                    <a:pt x="107" y="265"/>
                    <a:pt x="106" y="269"/>
                    <a:pt x="109" y="269"/>
                  </a:cubicBezTo>
                  <a:cubicBezTo>
                    <a:pt x="112" y="269"/>
                    <a:pt x="118" y="263"/>
                    <a:pt x="113" y="260"/>
                  </a:cubicBezTo>
                  <a:cubicBezTo>
                    <a:pt x="109" y="257"/>
                    <a:pt x="108" y="262"/>
                    <a:pt x="106" y="262"/>
                  </a:cubicBezTo>
                  <a:cubicBezTo>
                    <a:pt x="103" y="263"/>
                    <a:pt x="102" y="259"/>
                    <a:pt x="99" y="259"/>
                  </a:cubicBezTo>
                  <a:cubicBezTo>
                    <a:pt x="97" y="259"/>
                    <a:pt x="99" y="253"/>
                    <a:pt x="98" y="251"/>
                  </a:cubicBezTo>
                  <a:cubicBezTo>
                    <a:pt x="97" y="248"/>
                    <a:pt x="95" y="243"/>
                    <a:pt x="97" y="240"/>
                  </a:cubicBezTo>
                  <a:cubicBezTo>
                    <a:pt x="99" y="237"/>
                    <a:pt x="108" y="244"/>
                    <a:pt x="115" y="245"/>
                  </a:cubicBezTo>
                  <a:cubicBezTo>
                    <a:pt x="123" y="245"/>
                    <a:pt x="128" y="241"/>
                    <a:pt x="128" y="238"/>
                  </a:cubicBezTo>
                  <a:cubicBezTo>
                    <a:pt x="128" y="236"/>
                    <a:pt x="125" y="231"/>
                    <a:pt x="129" y="228"/>
                  </a:cubicBezTo>
                  <a:cubicBezTo>
                    <a:pt x="134" y="225"/>
                    <a:pt x="130" y="224"/>
                    <a:pt x="129" y="220"/>
                  </a:cubicBezTo>
                  <a:cubicBezTo>
                    <a:pt x="127" y="216"/>
                    <a:pt x="131" y="213"/>
                    <a:pt x="133" y="215"/>
                  </a:cubicBezTo>
                  <a:cubicBezTo>
                    <a:pt x="135" y="217"/>
                    <a:pt x="149" y="216"/>
                    <a:pt x="162" y="213"/>
                  </a:cubicBezTo>
                  <a:cubicBezTo>
                    <a:pt x="174" y="211"/>
                    <a:pt x="182" y="206"/>
                    <a:pt x="183" y="203"/>
                  </a:cubicBezTo>
                  <a:cubicBezTo>
                    <a:pt x="184" y="199"/>
                    <a:pt x="192" y="191"/>
                    <a:pt x="193" y="188"/>
                  </a:cubicBezTo>
                  <a:cubicBezTo>
                    <a:pt x="195" y="185"/>
                    <a:pt x="194" y="181"/>
                    <a:pt x="189" y="181"/>
                  </a:cubicBezTo>
                  <a:cubicBezTo>
                    <a:pt x="184" y="180"/>
                    <a:pt x="184" y="174"/>
                    <a:pt x="187" y="171"/>
                  </a:cubicBezTo>
                  <a:cubicBezTo>
                    <a:pt x="189" y="168"/>
                    <a:pt x="185" y="165"/>
                    <a:pt x="180" y="164"/>
                  </a:cubicBezTo>
                  <a:cubicBezTo>
                    <a:pt x="176" y="164"/>
                    <a:pt x="168" y="160"/>
                    <a:pt x="172" y="156"/>
                  </a:cubicBezTo>
                  <a:cubicBezTo>
                    <a:pt x="174" y="154"/>
                    <a:pt x="175" y="155"/>
                    <a:pt x="176" y="156"/>
                  </a:cubicBezTo>
                  <a:cubicBezTo>
                    <a:pt x="177" y="154"/>
                    <a:pt x="178" y="151"/>
                    <a:pt x="177" y="151"/>
                  </a:cubicBezTo>
                  <a:cubicBezTo>
                    <a:pt x="176" y="150"/>
                    <a:pt x="174" y="151"/>
                    <a:pt x="174" y="144"/>
                  </a:cubicBezTo>
                  <a:cubicBezTo>
                    <a:pt x="174" y="137"/>
                    <a:pt x="177" y="138"/>
                    <a:pt x="177" y="129"/>
                  </a:cubicBezTo>
                  <a:cubicBezTo>
                    <a:pt x="177" y="120"/>
                    <a:pt x="181" y="115"/>
                    <a:pt x="181" y="110"/>
                  </a:cubicBezTo>
                  <a:cubicBezTo>
                    <a:pt x="181" y="105"/>
                    <a:pt x="189" y="100"/>
                    <a:pt x="194" y="92"/>
                  </a:cubicBezTo>
                  <a:cubicBezTo>
                    <a:pt x="199" y="84"/>
                    <a:pt x="209" y="74"/>
                    <a:pt x="214" y="71"/>
                  </a:cubicBezTo>
                  <a:cubicBezTo>
                    <a:pt x="218" y="69"/>
                    <a:pt x="226" y="66"/>
                    <a:pt x="227" y="64"/>
                  </a:cubicBezTo>
                  <a:cubicBezTo>
                    <a:pt x="228" y="61"/>
                    <a:pt x="227" y="48"/>
                    <a:pt x="225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09">
              <a:extLst>
                <a:ext uri="{FF2B5EF4-FFF2-40B4-BE49-F238E27FC236}">
                  <a16:creationId xmlns:a16="http://schemas.microsoft.com/office/drawing/2014/main" id="{2B1AB337-6FBE-4F64-9A67-8DE1445E8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386" y="4956035"/>
              <a:ext cx="230004" cy="1174942"/>
            </a:xfrm>
            <a:custGeom>
              <a:avLst/>
              <a:gdLst/>
              <a:ahLst/>
              <a:cxnLst>
                <a:cxn ang="0">
                  <a:pos x="40" y="435"/>
                </a:cxn>
                <a:cxn ang="0">
                  <a:pos x="27" y="413"/>
                </a:cxn>
                <a:cxn ang="0">
                  <a:pos x="38" y="389"/>
                </a:cxn>
                <a:cxn ang="0">
                  <a:pos x="46" y="365"/>
                </a:cxn>
                <a:cxn ang="0">
                  <a:pos x="51" y="347"/>
                </a:cxn>
                <a:cxn ang="0">
                  <a:pos x="44" y="329"/>
                </a:cxn>
                <a:cxn ang="0">
                  <a:pos x="45" y="299"/>
                </a:cxn>
                <a:cxn ang="0">
                  <a:pos x="49" y="276"/>
                </a:cxn>
                <a:cxn ang="0">
                  <a:pos x="53" y="257"/>
                </a:cxn>
                <a:cxn ang="0">
                  <a:pos x="62" y="216"/>
                </a:cxn>
                <a:cxn ang="0">
                  <a:pos x="65" y="189"/>
                </a:cxn>
                <a:cxn ang="0">
                  <a:pos x="66" y="157"/>
                </a:cxn>
                <a:cxn ang="0">
                  <a:pos x="74" y="129"/>
                </a:cxn>
                <a:cxn ang="0">
                  <a:pos x="84" y="107"/>
                </a:cxn>
                <a:cxn ang="0">
                  <a:pos x="97" y="76"/>
                </a:cxn>
                <a:cxn ang="0">
                  <a:pos x="89" y="53"/>
                </a:cxn>
                <a:cxn ang="0">
                  <a:pos x="84" y="25"/>
                </a:cxn>
                <a:cxn ang="0">
                  <a:pos x="71" y="2"/>
                </a:cxn>
                <a:cxn ang="0">
                  <a:pos x="64" y="23"/>
                </a:cxn>
                <a:cxn ang="0">
                  <a:pos x="62" y="75"/>
                </a:cxn>
                <a:cxn ang="0">
                  <a:pos x="53" y="128"/>
                </a:cxn>
                <a:cxn ang="0">
                  <a:pos x="48" y="163"/>
                </a:cxn>
                <a:cxn ang="0">
                  <a:pos x="41" y="210"/>
                </a:cxn>
                <a:cxn ang="0">
                  <a:pos x="26" y="251"/>
                </a:cxn>
                <a:cxn ang="0">
                  <a:pos x="24" y="286"/>
                </a:cxn>
                <a:cxn ang="0">
                  <a:pos x="17" y="319"/>
                </a:cxn>
                <a:cxn ang="0">
                  <a:pos x="32" y="302"/>
                </a:cxn>
                <a:cxn ang="0">
                  <a:pos x="34" y="320"/>
                </a:cxn>
                <a:cxn ang="0">
                  <a:pos x="30" y="342"/>
                </a:cxn>
                <a:cxn ang="0">
                  <a:pos x="25" y="357"/>
                </a:cxn>
                <a:cxn ang="0">
                  <a:pos x="23" y="354"/>
                </a:cxn>
                <a:cxn ang="0">
                  <a:pos x="15" y="357"/>
                </a:cxn>
                <a:cxn ang="0">
                  <a:pos x="2" y="374"/>
                </a:cxn>
                <a:cxn ang="0">
                  <a:pos x="17" y="376"/>
                </a:cxn>
                <a:cxn ang="0">
                  <a:pos x="25" y="389"/>
                </a:cxn>
                <a:cxn ang="0">
                  <a:pos x="11" y="393"/>
                </a:cxn>
                <a:cxn ang="0">
                  <a:pos x="13" y="400"/>
                </a:cxn>
                <a:cxn ang="0">
                  <a:pos x="6" y="412"/>
                </a:cxn>
                <a:cxn ang="0">
                  <a:pos x="15" y="416"/>
                </a:cxn>
                <a:cxn ang="0">
                  <a:pos x="16" y="427"/>
                </a:cxn>
                <a:cxn ang="0">
                  <a:pos x="9" y="441"/>
                </a:cxn>
                <a:cxn ang="0">
                  <a:pos x="23" y="444"/>
                </a:cxn>
                <a:cxn ang="0">
                  <a:pos x="28" y="448"/>
                </a:cxn>
                <a:cxn ang="0">
                  <a:pos x="22" y="462"/>
                </a:cxn>
                <a:cxn ang="0">
                  <a:pos x="41" y="462"/>
                </a:cxn>
                <a:cxn ang="0">
                  <a:pos x="28" y="472"/>
                </a:cxn>
                <a:cxn ang="0">
                  <a:pos x="42" y="470"/>
                </a:cxn>
                <a:cxn ang="0">
                  <a:pos x="26" y="481"/>
                </a:cxn>
                <a:cxn ang="0">
                  <a:pos x="41" y="483"/>
                </a:cxn>
                <a:cxn ang="0">
                  <a:pos x="64" y="461"/>
                </a:cxn>
                <a:cxn ang="0">
                  <a:pos x="71" y="473"/>
                </a:cxn>
                <a:cxn ang="0">
                  <a:pos x="61" y="477"/>
                </a:cxn>
                <a:cxn ang="0">
                  <a:pos x="50" y="486"/>
                </a:cxn>
                <a:cxn ang="0">
                  <a:pos x="58" y="503"/>
                </a:cxn>
                <a:cxn ang="0">
                  <a:pos x="74" y="500"/>
                </a:cxn>
                <a:cxn ang="0">
                  <a:pos x="91" y="501"/>
                </a:cxn>
                <a:cxn ang="0">
                  <a:pos x="81" y="499"/>
                </a:cxn>
                <a:cxn ang="0">
                  <a:pos x="71" y="457"/>
                </a:cxn>
                <a:cxn ang="0">
                  <a:pos x="46" y="452"/>
                </a:cxn>
              </a:cxnLst>
              <a:rect l="0" t="0" r="r" b="b"/>
              <a:pathLst>
                <a:path w="100" h="510">
                  <a:moveTo>
                    <a:pt x="46" y="452"/>
                  </a:moveTo>
                  <a:cubicBezTo>
                    <a:pt x="44" y="453"/>
                    <a:pt x="43" y="447"/>
                    <a:pt x="41" y="447"/>
                  </a:cubicBezTo>
                  <a:cubicBezTo>
                    <a:pt x="39" y="447"/>
                    <a:pt x="39" y="439"/>
                    <a:pt x="40" y="435"/>
                  </a:cubicBezTo>
                  <a:cubicBezTo>
                    <a:pt x="42" y="431"/>
                    <a:pt x="32" y="433"/>
                    <a:pt x="30" y="431"/>
                  </a:cubicBezTo>
                  <a:cubicBezTo>
                    <a:pt x="27" y="430"/>
                    <a:pt x="31" y="427"/>
                    <a:pt x="28" y="424"/>
                  </a:cubicBezTo>
                  <a:cubicBezTo>
                    <a:pt x="25" y="420"/>
                    <a:pt x="27" y="416"/>
                    <a:pt x="27" y="413"/>
                  </a:cubicBezTo>
                  <a:cubicBezTo>
                    <a:pt x="28" y="411"/>
                    <a:pt x="30" y="406"/>
                    <a:pt x="34" y="406"/>
                  </a:cubicBezTo>
                  <a:cubicBezTo>
                    <a:pt x="37" y="406"/>
                    <a:pt x="35" y="400"/>
                    <a:pt x="38" y="398"/>
                  </a:cubicBezTo>
                  <a:cubicBezTo>
                    <a:pt x="42" y="396"/>
                    <a:pt x="35" y="392"/>
                    <a:pt x="38" y="389"/>
                  </a:cubicBezTo>
                  <a:cubicBezTo>
                    <a:pt x="41" y="387"/>
                    <a:pt x="38" y="382"/>
                    <a:pt x="43" y="382"/>
                  </a:cubicBezTo>
                  <a:cubicBezTo>
                    <a:pt x="47" y="381"/>
                    <a:pt x="43" y="375"/>
                    <a:pt x="46" y="374"/>
                  </a:cubicBezTo>
                  <a:cubicBezTo>
                    <a:pt x="49" y="373"/>
                    <a:pt x="45" y="369"/>
                    <a:pt x="46" y="365"/>
                  </a:cubicBezTo>
                  <a:cubicBezTo>
                    <a:pt x="47" y="361"/>
                    <a:pt x="44" y="358"/>
                    <a:pt x="48" y="356"/>
                  </a:cubicBezTo>
                  <a:cubicBezTo>
                    <a:pt x="52" y="355"/>
                    <a:pt x="49" y="351"/>
                    <a:pt x="46" y="349"/>
                  </a:cubicBezTo>
                  <a:cubicBezTo>
                    <a:pt x="43" y="347"/>
                    <a:pt x="47" y="347"/>
                    <a:pt x="51" y="347"/>
                  </a:cubicBezTo>
                  <a:cubicBezTo>
                    <a:pt x="54" y="347"/>
                    <a:pt x="52" y="341"/>
                    <a:pt x="49" y="342"/>
                  </a:cubicBezTo>
                  <a:cubicBezTo>
                    <a:pt x="45" y="343"/>
                    <a:pt x="43" y="339"/>
                    <a:pt x="46" y="336"/>
                  </a:cubicBezTo>
                  <a:cubicBezTo>
                    <a:pt x="49" y="333"/>
                    <a:pt x="43" y="331"/>
                    <a:pt x="44" y="329"/>
                  </a:cubicBezTo>
                  <a:cubicBezTo>
                    <a:pt x="45" y="327"/>
                    <a:pt x="45" y="324"/>
                    <a:pt x="43" y="323"/>
                  </a:cubicBezTo>
                  <a:cubicBezTo>
                    <a:pt x="41" y="321"/>
                    <a:pt x="42" y="311"/>
                    <a:pt x="45" y="311"/>
                  </a:cubicBezTo>
                  <a:cubicBezTo>
                    <a:pt x="47" y="310"/>
                    <a:pt x="45" y="301"/>
                    <a:pt x="45" y="299"/>
                  </a:cubicBezTo>
                  <a:cubicBezTo>
                    <a:pt x="45" y="296"/>
                    <a:pt x="43" y="293"/>
                    <a:pt x="43" y="291"/>
                  </a:cubicBezTo>
                  <a:cubicBezTo>
                    <a:pt x="43" y="288"/>
                    <a:pt x="46" y="288"/>
                    <a:pt x="46" y="283"/>
                  </a:cubicBezTo>
                  <a:cubicBezTo>
                    <a:pt x="46" y="278"/>
                    <a:pt x="47" y="276"/>
                    <a:pt x="49" y="276"/>
                  </a:cubicBezTo>
                  <a:cubicBezTo>
                    <a:pt x="51" y="276"/>
                    <a:pt x="49" y="270"/>
                    <a:pt x="50" y="267"/>
                  </a:cubicBezTo>
                  <a:cubicBezTo>
                    <a:pt x="50" y="265"/>
                    <a:pt x="56" y="267"/>
                    <a:pt x="56" y="263"/>
                  </a:cubicBezTo>
                  <a:cubicBezTo>
                    <a:pt x="57" y="259"/>
                    <a:pt x="53" y="259"/>
                    <a:pt x="53" y="257"/>
                  </a:cubicBezTo>
                  <a:cubicBezTo>
                    <a:pt x="54" y="253"/>
                    <a:pt x="53" y="249"/>
                    <a:pt x="53" y="242"/>
                  </a:cubicBezTo>
                  <a:cubicBezTo>
                    <a:pt x="53" y="234"/>
                    <a:pt x="59" y="233"/>
                    <a:pt x="62" y="231"/>
                  </a:cubicBezTo>
                  <a:cubicBezTo>
                    <a:pt x="64" y="228"/>
                    <a:pt x="59" y="218"/>
                    <a:pt x="62" y="216"/>
                  </a:cubicBezTo>
                  <a:cubicBezTo>
                    <a:pt x="65" y="215"/>
                    <a:pt x="63" y="210"/>
                    <a:pt x="65" y="208"/>
                  </a:cubicBezTo>
                  <a:cubicBezTo>
                    <a:pt x="67" y="206"/>
                    <a:pt x="67" y="203"/>
                    <a:pt x="68" y="199"/>
                  </a:cubicBezTo>
                  <a:cubicBezTo>
                    <a:pt x="69" y="195"/>
                    <a:pt x="65" y="193"/>
                    <a:pt x="65" y="189"/>
                  </a:cubicBezTo>
                  <a:cubicBezTo>
                    <a:pt x="65" y="185"/>
                    <a:pt x="65" y="182"/>
                    <a:pt x="62" y="178"/>
                  </a:cubicBezTo>
                  <a:cubicBezTo>
                    <a:pt x="59" y="174"/>
                    <a:pt x="60" y="166"/>
                    <a:pt x="62" y="166"/>
                  </a:cubicBezTo>
                  <a:cubicBezTo>
                    <a:pt x="64" y="166"/>
                    <a:pt x="63" y="158"/>
                    <a:pt x="66" y="157"/>
                  </a:cubicBezTo>
                  <a:cubicBezTo>
                    <a:pt x="70" y="156"/>
                    <a:pt x="68" y="150"/>
                    <a:pt x="66" y="145"/>
                  </a:cubicBezTo>
                  <a:cubicBezTo>
                    <a:pt x="65" y="140"/>
                    <a:pt x="69" y="143"/>
                    <a:pt x="69" y="139"/>
                  </a:cubicBezTo>
                  <a:cubicBezTo>
                    <a:pt x="69" y="135"/>
                    <a:pt x="71" y="130"/>
                    <a:pt x="74" y="129"/>
                  </a:cubicBezTo>
                  <a:cubicBezTo>
                    <a:pt x="78" y="128"/>
                    <a:pt x="78" y="122"/>
                    <a:pt x="78" y="120"/>
                  </a:cubicBezTo>
                  <a:cubicBezTo>
                    <a:pt x="78" y="117"/>
                    <a:pt x="82" y="116"/>
                    <a:pt x="85" y="114"/>
                  </a:cubicBezTo>
                  <a:cubicBezTo>
                    <a:pt x="87" y="112"/>
                    <a:pt x="81" y="109"/>
                    <a:pt x="84" y="107"/>
                  </a:cubicBezTo>
                  <a:cubicBezTo>
                    <a:pt x="88" y="105"/>
                    <a:pt x="81" y="96"/>
                    <a:pt x="83" y="94"/>
                  </a:cubicBezTo>
                  <a:cubicBezTo>
                    <a:pt x="85" y="93"/>
                    <a:pt x="84" y="89"/>
                    <a:pt x="84" y="86"/>
                  </a:cubicBezTo>
                  <a:cubicBezTo>
                    <a:pt x="84" y="84"/>
                    <a:pt x="95" y="79"/>
                    <a:pt x="97" y="76"/>
                  </a:cubicBezTo>
                  <a:cubicBezTo>
                    <a:pt x="98" y="74"/>
                    <a:pt x="99" y="68"/>
                    <a:pt x="99" y="63"/>
                  </a:cubicBezTo>
                  <a:cubicBezTo>
                    <a:pt x="96" y="65"/>
                    <a:pt x="93" y="66"/>
                    <a:pt x="92" y="65"/>
                  </a:cubicBezTo>
                  <a:cubicBezTo>
                    <a:pt x="91" y="63"/>
                    <a:pt x="92" y="56"/>
                    <a:pt x="89" y="53"/>
                  </a:cubicBezTo>
                  <a:cubicBezTo>
                    <a:pt x="86" y="50"/>
                    <a:pt x="88" y="44"/>
                    <a:pt x="85" y="43"/>
                  </a:cubicBezTo>
                  <a:cubicBezTo>
                    <a:pt x="82" y="41"/>
                    <a:pt x="79" y="35"/>
                    <a:pt x="81" y="33"/>
                  </a:cubicBezTo>
                  <a:cubicBezTo>
                    <a:pt x="84" y="31"/>
                    <a:pt x="81" y="27"/>
                    <a:pt x="84" y="25"/>
                  </a:cubicBezTo>
                  <a:cubicBezTo>
                    <a:pt x="86" y="23"/>
                    <a:pt x="82" y="23"/>
                    <a:pt x="79" y="19"/>
                  </a:cubicBezTo>
                  <a:cubicBezTo>
                    <a:pt x="76" y="15"/>
                    <a:pt x="80" y="10"/>
                    <a:pt x="76" y="7"/>
                  </a:cubicBezTo>
                  <a:cubicBezTo>
                    <a:pt x="72" y="4"/>
                    <a:pt x="72" y="0"/>
                    <a:pt x="71" y="2"/>
                  </a:cubicBezTo>
                  <a:cubicBezTo>
                    <a:pt x="70" y="4"/>
                    <a:pt x="70" y="9"/>
                    <a:pt x="67" y="11"/>
                  </a:cubicBezTo>
                  <a:cubicBezTo>
                    <a:pt x="66" y="11"/>
                    <a:pt x="65" y="12"/>
                    <a:pt x="64" y="13"/>
                  </a:cubicBezTo>
                  <a:cubicBezTo>
                    <a:pt x="64" y="15"/>
                    <a:pt x="63" y="20"/>
                    <a:pt x="64" y="23"/>
                  </a:cubicBezTo>
                  <a:cubicBezTo>
                    <a:pt x="66" y="27"/>
                    <a:pt x="67" y="45"/>
                    <a:pt x="65" y="52"/>
                  </a:cubicBezTo>
                  <a:cubicBezTo>
                    <a:pt x="64" y="59"/>
                    <a:pt x="62" y="65"/>
                    <a:pt x="61" y="69"/>
                  </a:cubicBezTo>
                  <a:cubicBezTo>
                    <a:pt x="59" y="73"/>
                    <a:pt x="64" y="73"/>
                    <a:pt x="62" y="75"/>
                  </a:cubicBezTo>
                  <a:cubicBezTo>
                    <a:pt x="60" y="77"/>
                    <a:pt x="61" y="82"/>
                    <a:pt x="61" y="90"/>
                  </a:cubicBezTo>
                  <a:cubicBezTo>
                    <a:pt x="61" y="98"/>
                    <a:pt x="56" y="112"/>
                    <a:pt x="56" y="116"/>
                  </a:cubicBezTo>
                  <a:cubicBezTo>
                    <a:pt x="56" y="120"/>
                    <a:pt x="52" y="123"/>
                    <a:pt x="53" y="128"/>
                  </a:cubicBezTo>
                  <a:cubicBezTo>
                    <a:pt x="53" y="133"/>
                    <a:pt x="51" y="135"/>
                    <a:pt x="48" y="138"/>
                  </a:cubicBezTo>
                  <a:cubicBezTo>
                    <a:pt x="45" y="140"/>
                    <a:pt x="52" y="147"/>
                    <a:pt x="52" y="151"/>
                  </a:cubicBezTo>
                  <a:cubicBezTo>
                    <a:pt x="52" y="155"/>
                    <a:pt x="47" y="157"/>
                    <a:pt x="48" y="163"/>
                  </a:cubicBezTo>
                  <a:cubicBezTo>
                    <a:pt x="49" y="171"/>
                    <a:pt x="48" y="185"/>
                    <a:pt x="48" y="188"/>
                  </a:cubicBezTo>
                  <a:cubicBezTo>
                    <a:pt x="48" y="191"/>
                    <a:pt x="45" y="191"/>
                    <a:pt x="45" y="196"/>
                  </a:cubicBezTo>
                  <a:cubicBezTo>
                    <a:pt x="46" y="201"/>
                    <a:pt x="42" y="202"/>
                    <a:pt x="41" y="210"/>
                  </a:cubicBezTo>
                  <a:cubicBezTo>
                    <a:pt x="41" y="217"/>
                    <a:pt x="35" y="228"/>
                    <a:pt x="33" y="234"/>
                  </a:cubicBezTo>
                  <a:cubicBezTo>
                    <a:pt x="30" y="240"/>
                    <a:pt x="30" y="243"/>
                    <a:pt x="27" y="243"/>
                  </a:cubicBezTo>
                  <a:cubicBezTo>
                    <a:pt x="24" y="243"/>
                    <a:pt x="24" y="246"/>
                    <a:pt x="26" y="251"/>
                  </a:cubicBezTo>
                  <a:cubicBezTo>
                    <a:pt x="28" y="256"/>
                    <a:pt x="24" y="260"/>
                    <a:pt x="27" y="265"/>
                  </a:cubicBezTo>
                  <a:cubicBezTo>
                    <a:pt x="30" y="270"/>
                    <a:pt x="29" y="272"/>
                    <a:pt x="28" y="277"/>
                  </a:cubicBezTo>
                  <a:cubicBezTo>
                    <a:pt x="26" y="282"/>
                    <a:pt x="24" y="282"/>
                    <a:pt x="24" y="286"/>
                  </a:cubicBezTo>
                  <a:cubicBezTo>
                    <a:pt x="24" y="291"/>
                    <a:pt x="21" y="295"/>
                    <a:pt x="23" y="300"/>
                  </a:cubicBezTo>
                  <a:cubicBezTo>
                    <a:pt x="25" y="305"/>
                    <a:pt x="24" y="306"/>
                    <a:pt x="22" y="306"/>
                  </a:cubicBezTo>
                  <a:cubicBezTo>
                    <a:pt x="19" y="306"/>
                    <a:pt x="18" y="310"/>
                    <a:pt x="17" y="319"/>
                  </a:cubicBezTo>
                  <a:cubicBezTo>
                    <a:pt x="16" y="327"/>
                    <a:pt x="16" y="327"/>
                    <a:pt x="22" y="326"/>
                  </a:cubicBezTo>
                  <a:cubicBezTo>
                    <a:pt x="28" y="326"/>
                    <a:pt x="24" y="306"/>
                    <a:pt x="27" y="306"/>
                  </a:cubicBezTo>
                  <a:cubicBezTo>
                    <a:pt x="31" y="306"/>
                    <a:pt x="28" y="303"/>
                    <a:pt x="32" y="302"/>
                  </a:cubicBezTo>
                  <a:cubicBezTo>
                    <a:pt x="35" y="301"/>
                    <a:pt x="32" y="305"/>
                    <a:pt x="35" y="306"/>
                  </a:cubicBezTo>
                  <a:cubicBezTo>
                    <a:pt x="37" y="307"/>
                    <a:pt x="39" y="309"/>
                    <a:pt x="35" y="311"/>
                  </a:cubicBezTo>
                  <a:cubicBezTo>
                    <a:pt x="32" y="313"/>
                    <a:pt x="36" y="318"/>
                    <a:pt x="34" y="320"/>
                  </a:cubicBezTo>
                  <a:cubicBezTo>
                    <a:pt x="33" y="323"/>
                    <a:pt x="30" y="326"/>
                    <a:pt x="32" y="329"/>
                  </a:cubicBezTo>
                  <a:cubicBezTo>
                    <a:pt x="33" y="333"/>
                    <a:pt x="30" y="332"/>
                    <a:pt x="30" y="337"/>
                  </a:cubicBezTo>
                  <a:cubicBezTo>
                    <a:pt x="29" y="341"/>
                    <a:pt x="32" y="341"/>
                    <a:pt x="30" y="342"/>
                  </a:cubicBezTo>
                  <a:cubicBezTo>
                    <a:pt x="28" y="343"/>
                    <a:pt x="32" y="346"/>
                    <a:pt x="30" y="347"/>
                  </a:cubicBezTo>
                  <a:cubicBezTo>
                    <a:pt x="27" y="347"/>
                    <a:pt x="29" y="351"/>
                    <a:pt x="30" y="354"/>
                  </a:cubicBezTo>
                  <a:cubicBezTo>
                    <a:pt x="32" y="357"/>
                    <a:pt x="27" y="355"/>
                    <a:pt x="25" y="357"/>
                  </a:cubicBezTo>
                  <a:cubicBezTo>
                    <a:pt x="22" y="359"/>
                    <a:pt x="27" y="362"/>
                    <a:pt x="26" y="364"/>
                  </a:cubicBezTo>
                  <a:cubicBezTo>
                    <a:pt x="24" y="367"/>
                    <a:pt x="20" y="363"/>
                    <a:pt x="18" y="361"/>
                  </a:cubicBezTo>
                  <a:cubicBezTo>
                    <a:pt x="17" y="360"/>
                    <a:pt x="21" y="357"/>
                    <a:pt x="23" y="354"/>
                  </a:cubicBezTo>
                  <a:cubicBezTo>
                    <a:pt x="26" y="351"/>
                    <a:pt x="21" y="344"/>
                    <a:pt x="17" y="346"/>
                  </a:cubicBezTo>
                  <a:cubicBezTo>
                    <a:pt x="14" y="347"/>
                    <a:pt x="21" y="351"/>
                    <a:pt x="21" y="355"/>
                  </a:cubicBezTo>
                  <a:cubicBezTo>
                    <a:pt x="21" y="358"/>
                    <a:pt x="15" y="354"/>
                    <a:pt x="15" y="357"/>
                  </a:cubicBezTo>
                  <a:cubicBezTo>
                    <a:pt x="15" y="361"/>
                    <a:pt x="11" y="360"/>
                    <a:pt x="9" y="362"/>
                  </a:cubicBezTo>
                  <a:cubicBezTo>
                    <a:pt x="6" y="365"/>
                    <a:pt x="12" y="367"/>
                    <a:pt x="9" y="368"/>
                  </a:cubicBezTo>
                  <a:cubicBezTo>
                    <a:pt x="7" y="368"/>
                    <a:pt x="2" y="372"/>
                    <a:pt x="2" y="374"/>
                  </a:cubicBezTo>
                  <a:cubicBezTo>
                    <a:pt x="2" y="377"/>
                    <a:pt x="5" y="377"/>
                    <a:pt x="5" y="375"/>
                  </a:cubicBezTo>
                  <a:cubicBezTo>
                    <a:pt x="5" y="372"/>
                    <a:pt x="9" y="372"/>
                    <a:pt x="10" y="375"/>
                  </a:cubicBezTo>
                  <a:cubicBezTo>
                    <a:pt x="11" y="378"/>
                    <a:pt x="13" y="375"/>
                    <a:pt x="17" y="376"/>
                  </a:cubicBezTo>
                  <a:cubicBezTo>
                    <a:pt x="20" y="376"/>
                    <a:pt x="20" y="382"/>
                    <a:pt x="18" y="381"/>
                  </a:cubicBezTo>
                  <a:cubicBezTo>
                    <a:pt x="16" y="381"/>
                    <a:pt x="14" y="385"/>
                    <a:pt x="14" y="388"/>
                  </a:cubicBezTo>
                  <a:cubicBezTo>
                    <a:pt x="15" y="392"/>
                    <a:pt x="22" y="388"/>
                    <a:pt x="25" y="389"/>
                  </a:cubicBezTo>
                  <a:cubicBezTo>
                    <a:pt x="28" y="390"/>
                    <a:pt x="27" y="396"/>
                    <a:pt x="25" y="394"/>
                  </a:cubicBezTo>
                  <a:cubicBezTo>
                    <a:pt x="23" y="392"/>
                    <a:pt x="19" y="389"/>
                    <a:pt x="17" y="392"/>
                  </a:cubicBezTo>
                  <a:cubicBezTo>
                    <a:pt x="16" y="395"/>
                    <a:pt x="13" y="394"/>
                    <a:pt x="11" y="393"/>
                  </a:cubicBezTo>
                  <a:cubicBezTo>
                    <a:pt x="8" y="392"/>
                    <a:pt x="0" y="397"/>
                    <a:pt x="3" y="399"/>
                  </a:cubicBezTo>
                  <a:cubicBezTo>
                    <a:pt x="6" y="401"/>
                    <a:pt x="6" y="404"/>
                    <a:pt x="7" y="404"/>
                  </a:cubicBezTo>
                  <a:cubicBezTo>
                    <a:pt x="9" y="404"/>
                    <a:pt x="12" y="402"/>
                    <a:pt x="13" y="400"/>
                  </a:cubicBezTo>
                  <a:cubicBezTo>
                    <a:pt x="14" y="398"/>
                    <a:pt x="17" y="396"/>
                    <a:pt x="18" y="401"/>
                  </a:cubicBezTo>
                  <a:cubicBezTo>
                    <a:pt x="18" y="405"/>
                    <a:pt x="13" y="403"/>
                    <a:pt x="12" y="406"/>
                  </a:cubicBezTo>
                  <a:cubicBezTo>
                    <a:pt x="11" y="408"/>
                    <a:pt x="9" y="410"/>
                    <a:pt x="6" y="412"/>
                  </a:cubicBezTo>
                  <a:cubicBezTo>
                    <a:pt x="3" y="415"/>
                    <a:pt x="6" y="418"/>
                    <a:pt x="8" y="417"/>
                  </a:cubicBezTo>
                  <a:cubicBezTo>
                    <a:pt x="11" y="416"/>
                    <a:pt x="8" y="420"/>
                    <a:pt x="11" y="421"/>
                  </a:cubicBezTo>
                  <a:cubicBezTo>
                    <a:pt x="14" y="421"/>
                    <a:pt x="15" y="419"/>
                    <a:pt x="15" y="416"/>
                  </a:cubicBezTo>
                  <a:cubicBezTo>
                    <a:pt x="14" y="414"/>
                    <a:pt x="16" y="408"/>
                    <a:pt x="19" y="411"/>
                  </a:cubicBezTo>
                  <a:cubicBezTo>
                    <a:pt x="22" y="414"/>
                    <a:pt x="18" y="416"/>
                    <a:pt x="18" y="419"/>
                  </a:cubicBezTo>
                  <a:cubicBezTo>
                    <a:pt x="18" y="421"/>
                    <a:pt x="16" y="425"/>
                    <a:pt x="16" y="427"/>
                  </a:cubicBezTo>
                  <a:cubicBezTo>
                    <a:pt x="16" y="430"/>
                    <a:pt x="13" y="429"/>
                    <a:pt x="13" y="432"/>
                  </a:cubicBezTo>
                  <a:cubicBezTo>
                    <a:pt x="13" y="435"/>
                    <a:pt x="6" y="433"/>
                    <a:pt x="9" y="435"/>
                  </a:cubicBezTo>
                  <a:cubicBezTo>
                    <a:pt x="13" y="437"/>
                    <a:pt x="7" y="439"/>
                    <a:pt x="9" y="441"/>
                  </a:cubicBezTo>
                  <a:cubicBezTo>
                    <a:pt x="11" y="443"/>
                    <a:pt x="12" y="439"/>
                    <a:pt x="15" y="440"/>
                  </a:cubicBezTo>
                  <a:cubicBezTo>
                    <a:pt x="18" y="441"/>
                    <a:pt x="17" y="441"/>
                    <a:pt x="21" y="440"/>
                  </a:cubicBezTo>
                  <a:cubicBezTo>
                    <a:pt x="24" y="438"/>
                    <a:pt x="26" y="443"/>
                    <a:pt x="23" y="444"/>
                  </a:cubicBezTo>
                  <a:cubicBezTo>
                    <a:pt x="20" y="445"/>
                    <a:pt x="16" y="448"/>
                    <a:pt x="18" y="449"/>
                  </a:cubicBezTo>
                  <a:cubicBezTo>
                    <a:pt x="19" y="449"/>
                    <a:pt x="24" y="446"/>
                    <a:pt x="25" y="450"/>
                  </a:cubicBezTo>
                  <a:cubicBezTo>
                    <a:pt x="26" y="453"/>
                    <a:pt x="28" y="452"/>
                    <a:pt x="28" y="448"/>
                  </a:cubicBezTo>
                  <a:cubicBezTo>
                    <a:pt x="29" y="445"/>
                    <a:pt x="35" y="448"/>
                    <a:pt x="36" y="451"/>
                  </a:cubicBezTo>
                  <a:cubicBezTo>
                    <a:pt x="37" y="454"/>
                    <a:pt x="29" y="456"/>
                    <a:pt x="26" y="455"/>
                  </a:cubicBezTo>
                  <a:cubicBezTo>
                    <a:pt x="22" y="454"/>
                    <a:pt x="20" y="458"/>
                    <a:pt x="22" y="462"/>
                  </a:cubicBezTo>
                  <a:cubicBezTo>
                    <a:pt x="25" y="465"/>
                    <a:pt x="28" y="462"/>
                    <a:pt x="31" y="459"/>
                  </a:cubicBezTo>
                  <a:cubicBezTo>
                    <a:pt x="33" y="456"/>
                    <a:pt x="47" y="457"/>
                    <a:pt x="48" y="460"/>
                  </a:cubicBezTo>
                  <a:cubicBezTo>
                    <a:pt x="49" y="463"/>
                    <a:pt x="42" y="460"/>
                    <a:pt x="41" y="462"/>
                  </a:cubicBezTo>
                  <a:cubicBezTo>
                    <a:pt x="40" y="464"/>
                    <a:pt x="35" y="465"/>
                    <a:pt x="34" y="463"/>
                  </a:cubicBezTo>
                  <a:cubicBezTo>
                    <a:pt x="33" y="461"/>
                    <a:pt x="28" y="464"/>
                    <a:pt x="28" y="467"/>
                  </a:cubicBezTo>
                  <a:cubicBezTo>
                    <a:pt x="27" y="471"/>
                    <a:pt x="23" y="471"/>
                    <a:pt x="28" y="472"/>
                  </a:cubicBezTo>
                  <a:cubicBezTo>
                    <a:pt x="32" y="473"/>
                    <a:pt x="31" y="467"/>
                    <a:pt x="38" y="468"/>
                  </a:cubicBezTo>
                  <a:cubicBezTo>
                    <a:pt x="45" y="468"/>
                    <a:pt x="49" y="461"/>
                    <a:pt x="51" y="465"/>
                  </a:cubicBezTo>
                  <a:cubicBezTo>
                    <a:pt x="53" y="469"/>
                    <a:pt x="45" y="472"/>
                    <a:pt x="42" y="470"/>
                  </a:cubicBezTo>
                  <a:cubicBezTo>
                    <a:pt x="40" y="467"/>
                    <a:pt x="36" y="472"/>
                    <a:pt x="37" y="475"/>
                  </a:cubicBezTo>
                  <a:cubicBezTo>
                    <a:pt x="37" y="479"/>
                    <a:pt x="29" y="474"/>
                    <a:pt x="25" y="474"/>
                  </a:cubicBezTo>
                  <a:cubicBezTo>
                    <a:pt x="21" y="473"/>
                    <a:pt x="22" y="478"/>
                    <a:pt x="26" y="481"/>
                  </a:cubicBezTo>
                  <a:cubicBezTo>
                    <a:pt x="29" y="485"/>
                    <a:pt x="31" y="481"/>
                    <a:pt x="36" y="484"/>
                  </a:cubicBezTo>
                  <a:cubicBezTo>
                    <a:pt x="40" y="486"/>
                    <a:pt x="40" y="489"/>
                    <a:pt x="43" y="487"/>
                  </a:cubicBezTo>
                  <a:cubicBezTo>
                    <a:pt x="46" y="484"/>
                    <a:pt x="43" y="484"/>
                    <a:pt x="41" y="483"/>
                  </a:cubicBezTo>
                  <a:cubicBezTo>
                    <a:pt x="39" y="482"/>
                    <a:pt x="41" y="477"/>
                    <a:pt x="45" y="480"/>
                  </a:cubicBezTo>
                  <a:cubicBezTo>
                    <a:pt x="50" y="482"/>
                    <a:pt x="56" y="478"/>
                    <a:pt x="54" y="472"/>
                  </a:cubicBezTo>
                  <a:cubicBezTo>
                    <a:pt x="53" y="466"/>
                    <a:pt x="58" y="463"/>
                    <a:pt x="64" y="461"/>
                  </a:cubicBezTo>
                  <a:cubicBezTo>
                    <a:pt x="70" y="459"/>
                    <a:pt x="67" y="465"/>
                    <a:pt x="63" y="466"/>
                  </a:cubicBezTo>
                  <a:cubicBezTo>
                    <a:pt x="58" y="468"/>
                    <a:pt x="58" y="469"/>
                    <a:pt x="61" y="473"/>
                  </a:cubicBezTo>
                  <a:cubicBezTo>
                    <a:pt x="64" y="476"/>
                    <a:pt x="68" y="471"/>
                    <a:pt x="71" y="473"/>
                  </a:cubicBezTo>
                  <a:cubicBezTo>
                    <a:pt x="74" y="476"/>
                    <a:pt x="66" y="476"/>
                    <a:pt x="65" y="478"/>
                  </a:cubicBezTo>
                  <a:cubicBezTo>
                    <a:pt x="64" y="481"/>
                    <a:pt x="70" y="484"/>
                    <a:pt x="65" y="486"/>
                  </a:cubicBezTo>
                  <a:cubicBezTo>
                    <a:pt x="61" y="488"/>
                    <a:pt x="63" y="478"/>
                    <a:pt x="61" y="477"/>
                  </a:cubicBezTo>
                  <a:cubicBezTo>
                    <a:pt x="58" y="476"/>
                    <a:pt x="56" y="478"/>
                    <a:pt x="58" y="484"/>
                  </a:cubicBezTo>
                  <a:cubicBezTo>
                    <a:pt x="61" y="490"/>
                    <a:pt x="55" y="485"/>
                    <a:pt x="53" y="482"/>
                  </a:cubicBezTo>
                  <a:cubicBezTo>
                    <a:pt x="50" y="479"/>
                    <a:pt x="47" y="483"/>
                    <a:pt x="50" y="486"/>
                  </a:cubicBezTo>
                  <a:cubicBezTo>
                    <a:pt x="53" y="489"/>
                    <a:pt x="44" y="486"/>
                    <a:pt x="44" y="491"/>
                  </a:cubicBezTo>
                  <a:cubicBezTo>
                    <a:pt x="44" y="496"/>
                    <a:pt x="48" y="492"/>
                    <a:pt x="52" y="493"/>
                  </a:cubicBezTo>
                  <a:cubicBezTo>
                    <a:pt x="57" y="494"/>
                    <a:pt x="55" y="500"/>
                    <a:pt x="58" y="503"/>
                  </a:cubicBezTo>
                  <a:cubicBezTo>
                    <a:pt x="61" y="505"/>
                    <a:pt x="59" y="495"/>
                    <a:pt x="62" y="494"/>
                  </a:cubicBezTo>
                  <a:cubicBezTo>
                    <a:pt x="66" y="493"/>
                    <a:pt x="62" y="502"/>
                    <a:pt x="70" y="504"/>
                  </a:cubicBezTo>
                  <a:cubicBezTo>
                    <a:pt x="78" y="507"/>
                    <a:pt x="71" y="503"/>
                    <a:pt x="74" y="500"/>
                  </a:cubicBezTo>
                  <a:cubicBezTo>
                    <a:pt x="78" y="498"/>
                    <a:pt x="82" y="508"/>
                    <a:pt x="86" y="509"/>
                  </a:cubicBezTo>
                  <a:cubicBezTo>
                    <a:pt x="90" y="510"/>
                    <a:pt x="87" y="504"/>
                    <a:pt x="84" y="501"/>
                  </a:cubicBezTo>
                  <a:cubicBezTo>
                    <a:pt x="82" y="498"/>
                    <a:pt x="87" y="500"/>
                    <a:pt x="91" y="501"/>
                  </a:cubicBezTo>
                  <a:cubicBezTo>
                    <a:pt x="95" y="503"/>
                    <a:pt x="98" y="503"/>
                    <a:pt x="98" y="500"/>
                  </a:cubicBezTo>
                  <a:cubicBezTo>
                    <a:pt x="99" y="499"/>
                    <a:pt x="99" y="499"/>
                    <a:pt x="100" y="500"/>
                  </a:cubicBezTo>
                  <a:cubicBezTo>
                    <a:pt x="96" y="497"/>
                    <a:pt x="83" y="499"/>
                    <a:pt x="81" y="499"/>
                  </a:cubicBezTo>
                  <a:cubicBezTo>
                    <a:pt x="79" y="498"/>
                    <a:pt x="81" y="468"/>
                    <a:pt x="81" y="461"/>
                  </a:cubicBezTo>
                  <a:cubicBezTo>
                    <a:pt x="81" y="461"/>
                    <a:pt x="81" y="461"/>
                    <a:pt x="80" y="461"/>
                  </a:cubicBezTo>
                  <a:cubicBezTo>
                    <a:pt x="77" y="461"/>
                    <a:pt x="70" y="462"/>
                    <a:pt x="71" y="457"/>
                  </a:cubicBezTo>
                  <a:cubicBezTo>
                    <a:pt x="71" y="456"/>
                    <a:pt x="72" y="456"/>
                    <a:pt x="72" y="455"/>
                  </a:cubicBezTo>
                  <a:cubicBezTo>
                    <a:pt x="71" y="454"/>
                    <a:pt x="69" y="453"/>
                    <a:pt x="66" y="452"/>
                  </a:cubicBezTo>
                  <a:cubicBezTo>
                    <a:pt x="61" y="450"/>
                    <a:pt x="49" y="452"/>
                    <a:pt x="46" y="45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10">
              <a:extLst>
                <a:ext uri="{FF2B5EF4-FFF2-40B4-BE49-F238E27FC236}">
                  <a16:creationId xmlns:a16="http://schemas.microsoft.com/office/drawing/2014/main" id="{924F2718-3EE5-4BF9-A5FD-8F512BEF6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559" y="5007786"/>
              <a:ext cx="231922" cy="231922"/>
            </a:xfrm>
            <a:custGeom>
              <a:avLst/>
              <a:gdLst/>
              <a:ahLst/>
              <a:cxnLst>
                <a:cxn ang="0">
                  <a:pos x="96" y="54"/>
                </a:cxn>
                <a:cxn ang="0">
                  <a:pos x="87" y="56"/>
                </a:cxn>
                <a:cxn ang="0">
                  <a:pos x="81" y="43"/>
                </a:cxn>
                <a:cxn ang="0">
                  <a:pos x="73" y="34"/>
                </a:cxn>
                <a:cxn ang="0">
                  <a:pos x="64" y="33"/>
                </a:cxn>
                <a:cxn ang="0">
                  <a:pos x="58" y="24"/>
                </a:cxn>
                <a:cxn ang="0">
                  <a:pos x="56" y="10"/>
                </a:cxn>
                <a:cxn ang="0">
                  <a:pos x="55" y="4"/>
                </a:cxn>
                <a:cxn ang="0">
                  <a:pos x="53" y="5"/>
                </a:cxn>
                <a:cxn ang="0">
                  <a:pos x="43" y="0"/>
                </a:cxn>
                <a:cxn ang="0">
                  <a:pos x="30" y="1"/>
                </a:cxn>
                <a:cxn ang="0">
                  <a:pos x="16" y="4"/>
                </a:cxn>
                <a:cxn ang="0">
                  <a:pos x="7" y="14"/>
                </a:cxn>
                <a:cxn ang="0">
                  <a:pos x="4" y="32"/>
                </a:cxn>
                <a:cxn ang="0">
                  <a:pos x="0" y="31"/>
                </a:cxn>
                <a:cxn ang="0">
                  <a:pos x="16" y="47"/>
                </a:cxn>
                <a:cxn ang="0">
                  <a:pos x="28" y="55"/>
                </a:cxn>
                <a:cxn ang="0">
                  <a:pos x="41" y="62"/>
                </a:cxn>
                <a:cxn ang="0">
                  <a:pos x="62" y="72"/>
                </a:cxn>
                <a:cxn ang="0">
                  <a:pos x="53" y="87"/>
                </a:cxn>
                <a:cxn ang="0">
                  <a:pos x="49" y="95"/>
                </a:cxn>
                <a:cxn ang="0">
                  <a:pos x="60" y="97"/>
                </a:cxn>
                <a:cxn ang="0">
                  <a:pos x="71" y="98"/>
                </a:cxn>
                <a:cxn ang="0">
                  <a:pos x="80" y="96"/>
                </a:cxn>
                <a:cxn ang="0">
                  <a:pos x="89" y="92"/>
                </a:cxn>
                <a:cxn ang="0">
                  <a:pos x="95" y="75"/>
                </a:cxn>
                <a:cxn ang="0">
                  <a:pos x="96" y="54"/>
                </a:cxn>
              </a:cxnLst>
              <a:rect l="0" t="0" r="r" b="b"/>
              <a:pathLst>
                <a:path w="100" h="100">
                  <a:moveTo>
                    <a:pt x="96" y="54"/>
                  </a:moveTo>
                  <a:cubicBezTo>
                    <a:pt x="92" y="52"/>
                    <a:pt x="88" y="56"/>
                    <a:pt x="87" y="56"/>
                  </a:cubicBezTo>
                  <a:cubicBezTo>
                    <a:pt x="85" y="56"/>
                    <a:pt x="82" y="47"/>
                    <a:pt x="81" y="43"/>
                  </a:cubicBezTo>
                  <a:cubicBezTo>
                    <a:pt x="80" y="40"/>
                    <a:pt x="76" y="32"/>
                    <a:pt x="73" y="34"/>
                  </a:cubicBezTo>
                  <a:cubicBezTo>
                    <a:pt x="71" y="36"/>
                    <a:pt x="71" y="33"/>
                    <a:pt x="64" y="33"/>
                  </a:cubicBezTo>
                  <a:cubicBezTo>
                    <a:pt x="56" y="33"/>
                    <a:pt x="56" y="31"/>
                    <a:pt x="58" y="24"/>
                  </a:cubicBezTo>
                  <a:cubicBezTo>
                    <a:pt x="59" y="16"/>
                    <a:pt x="53" y="12"/>
                    <a:pt x="56" y="10"/>
                  </a:cubicBezTo>
                  <a:cubicBezTo>
                    <a:pt x="58" y="9"/>
                    <a:pt x="58" y="7"/>
                    <a:pt x="55" y="4"/>
                  </a:cubicBezTo>
                  <a:cubicBezTo>
                    <a:pt x="55" y="4"/>
                    <a:pt x="54" y="5"/>
                    <a:pt x="53" y="5"/>
                  </a:cubicBezTo>
                  <a:cubicBezTo>
                    <a:pt x="51" y="5"/>
                    <a:pt x="47" y="0"/>
                    <a:pt x="43" y="0"/>
                  </a:cubicBezTo>
                  <a:cubicBezTo>
                    <a:pt x="38" y="0"/>
                    <a:pt x="33" y="0"/>
                    <a:pt x="30" y="1"/>
                  </a:cubicBezTo>
                  <a:cubicBezTo>
                    <a:pt x="26" y="3"/>
                    <a:pt x="20" y="1"/>
                    <a:pt x="16" y="4"/>
                  </a:cubicBezTo>
                  <a:cubicBezTo>
                    <a:pt x="12" y="6"/>
                    <a:pt x="7" y="12"/>
                    <a:pt x="7" y="14"/>
                  </a:cubicBezTo>
                  <a:cubicBezTo>
                    <a:pt x="8" y="17"/>
                    <a:pt x="6" y="31"/>
                    <a:pt x="4" y="32"/>
                  </a:cubicBezTo>
                  <a:cubicBezTo>
                    <a:pt x="3" y="32"/>
                    <a:pt x="2" y="32"/>
                    <a:pt x="0" y="31"/>
                  </a:cubicBezTo>
                  <a:cubicBezTo>
                    <a:pt x="3" y="36"/>
                    <a:pt x="11" y="44"/>
                    <a:pt x="16" y="47"/>
                  </a:cubicBezTo>
                  <a:cubicBezTo>
                    <a:pt x="22" y="51"/>
                    <a:pt x="22" y="55"/>
                    <a:pt x="28" y="55"/>
                  </a:cubicBezTo>
                  <a:cubicBezTo>
                    <a:pt x="35" y="56"/>
                    <a:pt x="38" y="59"/>
                    <a:pt x="41" y="62"/>
                  </a:cubicBezTo>
                  <a:cubicBezTo>
                    <a:pt x="43" y="65"/>
                    <a:pt x="60" y="70"/>
                    <a:pt x="62" y="72"/>
                  </a:cubicBezTo>
                  <a:cubicBezTo>
                    <a:pt x="63" y="75"/>
                    <a:pt x="53" y="81"/>
                    <a:pt x="53" y="87"/>
                  </a:cubicBezTo>
                  <a:cubicBezTo>
                    <a:pt x="53" y="93"/>
                    <a:pt x="49" y="93"/>
                    <a:pt x="49" y="95"/>
                  </a:cubicBezTo>
                  <a:cubicBezTo>
                    <a:pt x="49" y="97"/>
                    <a:pt x="57" y="95"/>
                    <a:pt x="60" y="97"/>
                  </a:cubicBezTo>
                  <a:cubicBezTo>
                    <a:pt x="63" y="99"/>
                    <a:pt x="67" y="96"/>
                    <a:pt x="71" y="98"/>
                  </a:cubicBezTo>
                  <a:cubicBezTo>
                    <a:pt x="74" y="100"/>
                    <a:pt x="78" y="95"/>
                    <a:pt x="80" y="96"/>
                  </a:cubicBezTo>
                  <a:cubicBezTo>
                    <a:pt x="83" y="97"/>
                    <a:pt x="86" y="91"/>
                    <a:pt x="89" y="92"/>
                  </a:cubicBezTo>
                  <a:cubicBezTo>
                    <a:pt x="93" y="92"/>
                    <a:pt x="96" y="80"/>
                    <a:pt x="95" y="75"/>
                  </a:cubicBezTo>
                  <a:cubicBezTo>
                    <a:pt x="94" y="70"/>
                    <a:pt x="100" y="56"/>
                    <a:pt x="96" y="5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11">
              <a:extLst>
                <a:ext uri="{FF2B5EF4-FFF2-40B4-BE49-F238E27FC236}">
                  <a16:creationId xmlns:a16="http://schemas.microsoft.com/office/drawing/2014/main" id="{F7FE46A6-76D0-493A-8EED-DCC6C2C49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795" y="4202770"/>
              <a:ext cx="86253" cy="69001"/>
            </a:xfrm>
            <a:custGeom>
              <a:avLst/>
              <a:gdLst/>
              <a:ahLst/>
              <a:cxnLst>
                <a:cxn ang="0">
                  <a:pos x="36" y="24"/>
                </a:cxn>
                <a:cxn ang="0">
                  <a:pos x="38" y="17"/>
                </a:cxn>
                <a:cxn ang="0">
                  <a:pos x="26" y="3"/>
                </a:cxn>
                <a:cxn ang="0">
                  <a:pos x="21" y="2"/>
                </a:cxn>
                <a:cxn ang="0">
                  <a:pos x="10" y="0"/>
                </a:cxn>
                <a:cxn ang="0">
                  <a:pos x="3" y="0"/>
                </a:cxn>
                <a:cxn ang="0">
                  <a:pos x="3" y="5"/>
                </a:cxn>
                <a:cxn ang="0">
                  <a:pos x="6" y="14"/>
                </a:cxn>
                <a:cxn ang="0">
                  <a:pos x="12" y="13"/>
                </a:cxn>
                <a:cxn ang="0">
                  <a:pos x="17" y="17"/>
                </a:cxn>
                <a:cxn ang="0">
                  <a:pos x="25" y="24"/>
                </a:cxn>
                <a:cxn ang="0">
                  <a:pos x="32" y="30"/>
                </a:cxn>
                <a:cxn ang="0">
                  <a:pos x="34" y="30"/>
                </a:cxn>
                <a:cxn ang="0">
                  <a:pos x="36" y="24"/>
                </a:cxn>
              </a:cxnLst>
              <a:rect l="0" t="0" r="r" b="b"/>
              <a:pathLst>
                <a:path w="38" h="30">
                  <a:moveTo>
                    <a:pt x="36" y="24"/>
                  </a:moveTo>
                  <a:cubicBezTo>
                    <a:pt x="35" y="23"/>
                    <a:pt x="36" y="19"/>
                    <a:pt x="38" y="17"/>
                  </a:cubicBezTo>
                  <a:cubicBezTo>
                    <a:pt x="33" y="12"/>
                    <a:pt x="29" y="6"/>
                    <a:pt x="26" y="3"/>
                  </a:cubicBezTo>
                  <a:cubicBezTo>
                    <a:pt x="24" y="3"/>
                    <a:pt x="22" y="3"/>
                    <a:pt x="21" y="2"/>
                  </a:cubicBezTo>
                  <a:cubicBezTo>
                    <a:pt x="18" y="0"/>
                    <a:pt x="12" y="2"/>
                    <a:pt x="10" y="0"/>
                  </a:cubicBezTo>
                  <a:cubicBezTo>
                    <a:pt x="8" y="0"/>
                    <a:pt x="6" y="0"/>
                    <a:pt x="3" y="0"/>
                  </a:cubicBezTo>
                  <a:cubicBezTo>
                    <a:pt x="4" y="2"/>
                    <a:pt x="4" y="4"/>
                    <a:pt x="3" y="5"/>
                  </a:cubicBezTo>
                  <a:cubicBezTo>
                    <a:pt x="0" y="6"/>
                    <a:pt x="0" y="12"/>
                    <a:pt x="6" y="14"/>
                  </a:cubicBezTo>
                  <a:cubicBezTo>
                    <a:pt x="11" y="17"/>
                    <a:pt x="9" y="13"/>
                    <a:pt x="12" y="13"/>
                  </a:cubicBezTo>
                  <a:cubicBezTo>
                    <a:pt x="15" y="13"/>
                    <a:pt x="15" y="17"/>
                    <a:pt x="17" y="17"/>
                  </a:cubicBezTo>
                  <a:cubicBezTo>
                    <a:pt x="20" y="17"/>
                    <a:pt x="25" y="20"/>
                    <a:pt x="25" y="24"/>
                  </a:cubicBezTo>
                  <a:cubicBezTo>
                    <a:pt x="25" y="28"/>
                    <a:pt x="27" y="30"/>
                    <a:pt x="32" y="30"/>
                  </a:cubicBezTo>
                  <a:cubicBezTo>
                    <a:pt x="32" y="30"/>
                    <a:pt x="33" y="30"/>
                    <a:pt x="34" y="30"/>
                  </a:cubicBezTo>
                  <a:cubicBezTo>
                    <a:pt x="35" y="28"/>
                    <a:pt x="36" y="25"/>
                    <a:pt x="36" y="2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12">
              <a:extLst>
                <a:ext uri="{FF2B5EF4-FFF2-40B4-BE49-F238E27FC236}">
                  <a16:creationId xmlns:a16="http://schemas.microsoft.com/office/drawing/2014/main" id="{EC0BFA76-5295-442B-BB72-DE59752B3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2381" y="4237271"/>
              <a:ext cx="151421" cy="72835"/>
            </a:xfrm>
            <a:custGeom>
              <a:avLst/>
              <a:gdLst/>
              <a:ahLst/>
              <a:cxnLst>
                <a:cxn ang="0">
                  <a:pos x="59" y="9"/>
                </a:cxn>
                <a:cxn ang="0">
                  <a:pos x="43" y="2"/>
                </a:cxn>
                <a:cxn ang="0">
                  <a:pos x="27" y="8"/>
                </a:cxn>
                <a:cxn ang="0">
                  <a:pos x="9" y="7"/>
                </a:cxn>
                <a:cxn ang="0">
                  <a:pos x="4" y="2"/>
                </a:cxn>
                <a:cxn ang="0">
                  <a:pos x="2" y="9"/>
                </a:cxn>
                <a:cxn ang="0">
                  <a:pos x="0" y="15"/>
                </a:cxn>
                <a:cxn ang="0">
                  <a:pos x="15" y="22"/>
                </a:cxn>
                <a:cxn ang="0">
                  <a:pos x="23" y="27"/>
                </a:cxn>
                <a:cxn ang="0">
                  <a:pos x="32" y="25"/>
                </a:cxn>
                <a:cxn ang="0">
                  <a:pos x="29" y="19"/>
                </a:cxn>
                <a:cxn ang="0">
                  <a:pos x="35" y="13"/>
                </a:cxn>
                <a:cxn ang="0">
                  <a:pos x="47" y="9"/>
                </a:cxn>
                <a:cxn ang="0">
                  <a:pos x="50" y="17"/>
                </a:cxn>
                <a:cxn ang="0">
                  <a:pos x="57" y="29"/>
                </a:cxn>
                <a:cxn ang="0">
                  <a:pos x="65" y="21"/>
                </a:cxn>
                <a:cxn ang="0">
                  <a:pos x="66" y="18"/>
                </a:cxn>
                <a:cxn ang="0">
                  <a:pos x="59" y="9"/>
                </a:cxn>
              </a:cxnLst>
              <a:rect l="0" t="0" r="r" b="b"/>
              <a:pathLst>
                <a:path w="66" h="31">
                  <a:moveTo>
                    <a:pt x="59" y="9"/>
                  </a:moveTo>
                  <a:cubicBezTo>
                    <a:pt x="55" y="3"/>
                    <a:pt x="48" y="4"/>
                    <a:pt x="43" y="2"/>
                  </a:cubicBezTo>
                  <a:cubicBezTo>
                    <a:pt x="39" y="0"/>
                    <a:pt x="33" y="2"/>
                    <a:pt x="27" y="8"/>
                  </a:cubicBezTo>
                  <a:cubicBezTo>
                    <a:pt x="22" y="13"/>
                    <a:pt x="14" y="10"/>
                    <a:pt x="9" y="7"/>
                  </a:cubicBezTo>
                  <a:cubicBezTo>
                    <a:pt x="8" y="6"/>
                    <a:pt x="6" y="4"/>
                    <a:pt x="4" y="2"/>
                  </a:cubicBezTo>
                  <a:cubicBezTo>
                    <a:pt x="2" y="4"/>
                    <a:pt x="1" y="8"/>
                    <a:pt x="2" y="9"/>
                  </a:cubicBezTo>
                  <a:cubicBezTo>
                    <a:pt x="2" y="10"/>
                    <a:pt x="1" y="13"/>
                    <a:pt x="0" y="15"/>
                  </a:cubicBezTo>
                  <a:cubicBezTo>
                    <a:pt x="5" y="16"/>
                    <a:pt x="12" y="18"/>
                    <a:pt x="15" y="22"/>
                  </a:cubicBezTo>
                  <a:cubicBezTo>
                    <a:pt x="19" y="26"/>
                    <a:pt x="21" y="23"/>
                    <a:pt x="23" y="27"/>
                  </a:cubicBezTo>
                  <a:cubicBezTo>
                    <a:pt x="25" y="31"/>
                    <a:pt x="31" y="28"/>
                    <a:pt x="32" y="25"/>
                  </a:cubicBezTo>
                  <a:cubicBezTo>
                    <a:pt x="33" y="23"/>
                    <a:pt x="29" y="22"/>
                    <a:pt x="29" y="19"/>
                  </a:cubicBezTo>
                  <a:cubicBezTo>
                    <a:pt x="28" y="16"/>
                    <a:pt x="34" y="17"/>
                    <a:pt x="35" y="13"/>
                  </a:cubicBezTo>
                  <a:cubicBezTo>
                    <a:pt x="36" y="10"/>
                    <a:pt x="44" y="8"/>
                    <a:pt x="47" y="9"/>
                  </a:cubicBezTo>
                  <a:cubicBezTo>
                    <a:pt x="51" y="11"/>
                    <a:pt x="54" y="13"/>
                    <a:pt x="50" y="17"/>
                  </a:cubicBezTo>
                  <a:cubicBezTo>
                    <a:pt x="48" y="20"/>
                    <a:pt x="53" y="25"/>
                    <a:pt x="57" y="29"/>
                  </a:cubicBezTo>
                  <a:cubicBezTo>
                    <a:pt x="60" y="26"/>
                    <a:pt x="63" y="22"/>
                    <a:pt x="65" y="21"/>
                  </a:cubicBezTo>
                  <a:cubicBezTo>
                    <a:pt x="65" y="21"/>
                    <a:pt x="66" y="19"/>
                    <a:pt x="66" y="18"/>
                  </a:cubicBezTo>
                  <a:cubicBezTo>
                    <a:pt x="64" y="17"/>
                    <a:pt x="62" y="13"/>
                    <a:pt x="59" y="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13">
              <a:extLst>
                <a:ext uri="{FF2B5EF4-FFF2-40B4-BE49-F238E27FC236}">
                  <a16:creationId xmlns:a16="http://schemas.microsoft.com/office/drawing/2014/main" id="{CAC15F79-80AF-4BE2-A6DA-DD65DA96E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883" y="4162519"/>
              <a:ext cx="310507" cy="442759"/>
            </a:xfrm>
            <a:custGeom>
              <a:avLst/>
              <a:gdLst/>
              <a:ahLst/>
              <a:cxnLst>
                <a:cxn ang="0">
                  <a:pos x="21" y="140"/>
                </a:cxn>
                <a:cxn ang="0">
                  <a:pos x="30" y="140"/>
                </a:cxn>
                <a:cxn ang="0">
                  <a:pos x="38" y="146"/>
                </a:cxn>
                <a:cxn ang="0">
                  <a:pos x="38" y="147"/>
                </a:cxn>
                <a:cxn ang="0">
                  <a:pos x="48" y="147"/>
                </a:cxn>
                <a:cxn ang="0">
                  <a:pos x="55" y="156"/>
                </a:cxn>
                <a:cxn ang="0">
                  <a:pos x="62" y="163"/>
                </a:cxn>
                <a:cxn ang="0">
                  <a:pos x="66" y="170"/>
                </a:cxn>
                <a:cxn ang="0">
                  <a:pos x="79" y="172"/>
                </a:cxn>
                <a:cxn ang="0">
                  <a:pos x="86" y="171"/>
                </a:cxn>
                <a:cxn ang="0">
                  <a:pos x="93" y="170"/>
                </a:cxn>
                <a:cxn ang="0">
                  <a:pos x="101" y="177"/>
                </a:cxn>
                <a:cxn ang="0">
                  <a:pos x="95" y="187"/>
                </a:cxn>
                <a:cxn ang="0">
                  <a:pos x="102" y="192"/>
                </a:cxn>
                <a:cxn ang="0">
                  <a:pos x="103" y="192"/>
                </a:cxn>
                <a:cxn ang="0">
                  <a:pos x="107" y="177"/>
                </a:cxn>
                <a:cxn ang="0">
                  <a:pos x="109" y="161"/>
                </a:cxn>
                <a:cxn ang="0">
                  <a:pos x="102" y="143"/>
                </a:cxn>
                <a:cxn ang="0">
                  <a:pos x="110" y="137"/>
                </a:cxn>
                <a:cxn ang="0">
                  <a:pos x="108" y="132"/>
                </a:cxn>
                <a:cxn ang="0">
                  <a:pos x="105" y="126"/>
                </a:cxn>
                <a:cxn ang="0">
                  <a:pos x="122" y="125"/>
                </a:cxn>
                <a:cxn ang="0">
                  <a:pos x="134" y="121"/>
                </a:cxn>
                <a:cxn ang="0">
                  <a:pos x="132" y="115"/>
                </a:cxn>
                <a:cxn ang="0">
                  <a:pos x="133" y="106"/>
                </a:cxn>
                <a:cxn ang="0">
                  <a:pos x="128" y="98"/>
                </a:cxn>
                <a:cxn ang="0">
                  <a:pos x="131" y="77"/>
                </a:cxn>
                <a:cxn ang="0">
                  <a:pos x="118" y="74"/>
                </a:cxn>
                <a:cxn ang="0">
                  <a:pos x="102" y="67"/>
                </a:cxn>
                <a:cxn ang="0">
                  <a:pos x="83" y="65"/>
                </a:cxn>
                <a:cxn ang="0">
                  <a:pos x="75" y="50"/>
                </a:cxn>
                <a:cxn ang="0">
                  <a:pos x="70" y="43"/>
                </a:cxn>
                <a:cxn ang="0">
                  <a:pos x="65" y="40"/>
                </a:cxn>
                <a:cxn ang="0">
                  <a:pos x="67" y="35"/>
                </a:cxn>
                <a:cxn ang="0">
                  <a:pos x="69" y="27"/>
                </a:cxn>
                <a:cxn ang="0">
                  <a:pos x="78" y="14"/>
                </a:cxn>
                <a:cxn ang="0">
                  <a:pos x="82" y="12"/>
                </a:cxn>
                <a:cxn ang="0">
                  <a:pos x="85" y="10"/>
                </a:cxn>
                <a:cxn ang="0">
                  <a:pos x="87" y="3"/>
                </a:cxn>
                <a:cxn ang="0">
                  <a:pos x="75" y="9"/>
                </a:cxn>
                <a:cxn ang="0">
                  <a:pos x="65" y="14"/>
                </a:cxn>
                <a:cxn ang="0">
                  <a:pos x="55" y="18"/>
                </a:cxn>
                <a:cxn ang="0">
                  <a:pos x="49" y="17"/>
                </a:cxn>
                <a:cxn ang="0">
                  <a:pos x="39" y="27"/>
                </a:cxn>
                <a:cxn ang="0">
                  <a:pos x="35" y="37"/>
                </a:cxn>
                <a:cxn ang="0">
                  <a:pos x="24" y="50"/>
                </a:cxn>
                <a:cxn ang="0">
                  <a:pos x="21" y="51"/>
                </a:cxn>
                <a:cxn ang="0">
                  <a:pos x="20" y="54"/>
                </a:cxn>
                <a:cxn ang="0">
                  <a:pos x="12" y="62"/>
                </a:cxn>
                <a:cxn ang="0">
                  <a:pos x="16" y="65"/>
                </a:cxn>
                <a:cxn ang="0">
                  <a:pos x="18" y="74"/>
                </a:cxn>
                <a:cxn ang="0">
                  <a:pos x="18" y="80"/>
                </a:cxn>
                <a:cxn ang="0">
                  <a:pos x="20" y="98"/>
                </a:cxn>
                <a:cxn ang="0">
                  <a:pos x="17" y="108"/>
                </a:cxn>
                <a:cxn ang="0">
                  <a:pos x="8" y="115"/>
                </a:cxn>
                <a:cxn ang="0">
                  <a:pos x="2" y="122"/>
                </a:cxn>
                <a:cxn ang="0">
                  <a:pos x="0" y="127"/>
                </a:cxn>
                <a:cxn ang="0">
                  <a:pos x="14" y="135"/>
                </a:cxn>
                <a:cxn ang="0">
                  <a:pos x="21" y="140"/>
                </a:cxn>
              </a:cxnLst>
              <a:rect l="0" t="0" r="r" b="b"/>
              <a:pathLst>
                <a:path w="135" h="192">
                  <a:moveTo>
                    <a:pt x="21" y="140"/>
                  </a:moveTo>
                  <a:cubicBezTo>
                    <a:pt x="24" y="142"/>
                    <a:pt x="29" y="141"/>
                    <a:pt x="30" y="140"/>
                  </a:cubicBezTo>
                  <a:cubicBezTo>
                    <a:pt x="31" y="139"/>
                    <a:pt x="34" y="142"/>
                    <a:pt x="38" y="146"/>
                  </a:cubicBezTo>
                  <a:cubicBezTo>
                    <a:pt x="38" y="146"/>
                    <a:pt x="38" y="147"/>
                    <a:pt x="38" y="147"/>
                  </a:cubicBezTo>
                  <a:cubicBezTo>
                    <a:pt x="42" y="146"/>
                    <a:pt x="46" y="145"/>
                    <a:pt x="48" y="147"/>
                  </a:cubicBezTo>
                  <a:cubicBezTo>
                    <a:pt x="51" y="148"/>
                    <a:pt x="50" y="156"/>
                    <a:pt x="55" y="156"/>
                  </a:cubicBezTo>
                  <a:cubicBezTo>
                    <a:pt x="59" y="156"/>
                    <a:pt x="62" y="161"/>
                    <a:pt x="62" y="163"/>
                  </a:cubicBezTo>
                  <a:cubicBezTo>
                    <a:pt x="61" y="165"/>
                    <a:pt x="66" y="167"/>
                    <a:pt x="66" y="170"/>
                  </a:cubicBezTo>
                  <a:cubicBezTo>
                    <a:pt x="66" y="174"/>
                    <a:pt x="77" y="173"/>
                    <a:pt x="79" y="172"/>
                  </a:cubicBezTo>
                  <a:cubicBezTo>
                    <a:pt x="81" y="170"/>
                    <a:pt x="84" y="170"/>
                    <a:pt x="86" y="171"/>
                  </a:cubicBezTo>
                  <a:cubicBezTo>
                    <a:pt x="88" y="172"/>
                    <a:pt x="91" y="170"/>
                    <a:pt x="93" y="170"/>
                  </a:cubicBezTo>
                  <a:cubicBezTo>
                    <a:pt x="95" y="171"/>
                    <a:pt x="103" y="174"/>
                    <a:pt x="101" y="177"/>
                  </a:cubicBezTo>
                  <a:cubicBezTo>
                    <a:pt x="100" y="180"/>
                    <a:pt x="94" y="184"/>
                    <a:pt x="95" y="187"/>
                  </a:cubicBezTo>
                  <a:cubicBezTo>
                    <a:pt x="96" y="188"/>
                    <a:pt x="100" y="190"/>
                    <a:pt x="102" y="192"/>
                  </a:cubicBezTo>
                  <a:cubicBezTo>
                    <a:pt x="102" y="192"/>
                    <a:pt x="103" y="192"/>
                    <a:pt x="103" y="192"/>
                  </a:cubicBezTo>
                  <a:cubicBezTo>
                    <a:pt x="106" y="191"/>
                    <a:pt x="107" y="180"/>
                    <a:pt x="107" y="177"/>
                  </a:cubicBezTo>
                  <a:cubicBezTo>
                    <a:pt x="107" y="173"/>
                    <a:pt x="108" y="165"/>
                    <a:pt x="109" y="161"/>
                  </a:cubicBezTo>
                  <a:cubicBezTo>
                    <a:pt x="111" y="155"/>
                    <a:pt x="102" y="150"/>
                    <a:pt x="102" y="143"/>
                  </a:cubicBezTo>
                  <a:cubicBezTo>
                    <a:pt x="102" y="136"/>
                    <a:pt x="106" y="140"/>
                    <a:pt x="110" y="137"/>
                  </a:cubicBezTo>
                  <a:cubicBezTo>
                    <a:pt x="114" y="134"/>
                    <a:pt x="110" y="133"/>
                    <a:pt x="108" y="132"/>
                  </a:cubicBezTo>
                  <a:cubicBezTo>
                    <a:pt x="106" y="132"/>
                    <a:pt x="104" y="128"/>
                    <a:pt x="105" y="126"/>
                  </a:cubicBezTo>
                  <a:cubicBezTo>
                    <a:pt x="105" y="124"/>
                    <a:pt x="118" y="125"/>
                    <a:pt x="122" y="125"/>
                  </a:cubicBezTo>
                  <a:cubicBezTo>
                    <a:pt x="126" y="125"/>
                    <a:pt x="134" y="121"/>
                    <a:pt x="134" y="121"/>
                  </a:cubicBezTo>
                  <a:cubicBezTo>
                    <a:pt x="134" y="120"/>
                    <a:pt x="135" y="117"/>
                    <a:pt x="132" y="115"/>
                  </a:cubicBezTo>
                  <a:cubicBezTo>
                    <a:pt x="129" y="112"/>
                    <a:pt x="130" y="109"/>
                    <a:pt x="133" y="106"/>
                  </a:cubicBezTo>
                  <a:cubicBezTo>
                    <a:pt x="135" y="104"/>
                    <a:pt x="131" y="101"/>
                    <a:pt x="128" y="98"/>
                  </a:cubicBezTo>
                  <a:cubicBezTo>
                    <a:pt x="125" y="94"/>
                    <a:pt x="128" y="83"/>
                    <a:pt x="131" y="77"/>
                  </a:cubicBezTo>
                  <a:cubicBezTo>
                    <a:pt x="134" y="72"/>
                    <a:pt x="124" y="73"/>
                    <a:pt x="118" y="74"/>
                  </a:cubicBezTo>
                  <a:cubicBezTo>
                    <a:pt x="111" y="74"/>
                    <a:pt x="106" y="72"/>
                    <a:pt x="102" y="67"/>
                  </a:cubicBezTo>
                  <a:cubicBezTo>
                    <a:pt x="98" y="61"/>
                    <a:pt x="92" y="65"/>
                    <a:pt x="83" y="65"/>
                  </a:cubicBezTo>
                  <a:cubicBezTo>
                    <a:pt x="73" y="65"/>
                    <a:pt x="75" y="54"/>
                    <a:pt x="75" y="50"/>
                  </a:cubicBezTo>
                  <a:cubicBezTo>
                    <a:pt x="76" y="46"/>
                    <a:pt x="70" y="45"/>
                    <a:pt x="70" y="43"/>
                  </a:cubicBezTo>
                  <a:cubicBezTo>
                    <a:pt x="70" y="40"/>
                    <a:pt x="68" y="40"/>
                    <a:pt x="65" y="40"/>
                  </a:cubicBezTo>
                  <a:cubicBezTo>
                    <a:pt x="63" y="40"/>
                    <a:pt x="65" y="37"/>
                    <a:pt x="67" y="35"/>
                  </a:cubicBezTo>
                  <a:cubicBezTo>
                    <a:pt x="69" y="33"/>
                    <a:pt x="68" y="31"/>
                    <a:pt x="69" y="27"/>
                  </a:cubicBezTo>
                  <a:cubicBezTo>
                    <a:pt x="69" y="22"/>
                    <a:pt x="75" y="18"/>
                    <a:pt x="78" y="14"/>
                  </a:cubicBezTo>
                  <a:cubicBezTo>
                    <a:pt x="79" y="13"/>
                    <a:pt x="80" y="12"/>
                    <a:pt x="82" y="12"/>
                  </a:cubicBezTo>
                  <a:cubicBezTo>
                    <a:pt x="82" y="11"/>
                    <a:pt x="83" y="10"/>
                    <a:pt x="85" y="10"/>
                  </a:cubicBezTo>
                  <a:cubicBezTo>
                    <a:pt x="90" y="9"/>
                    <a:pt x="92" y="5"/>
                    <a:pt x="87" y="3"/>
                  </a:cubicBezTo>
                  <a:cubicBezTo>
                    <a:pt x="83" y="0"/>
                    <a:pt x="80" y="8"/>
                    <a:pt x="75" y="9"/>
                  </a:cubicBezTo>
                  <a:cubicBezTo>
                    <a:pt x="69" y="9"/>
                    <a:pt x="68" y="13"/>
                    <a:pt x="65" y="14"/>
                  </a:cubicBezTo>
                  <a:cubicBezTo>
                    <a:pt x="61" y="16"/>
                    <a:pt x="55" y="15"/>
                    <a:pt x="55" y="18"/>
                  </a:cubicBezTo>
                  <a:cubicBezTo>
                    <a:pt x="54" y="21"/>
                    <a:pt x="52" y="18"/>
                    <a:pt x="49" y="17"/>
                  </a:cubicBezTo>
                  <a:cubicBezTo>
                    <a:pt x="46" y="16"/>
                    <a:pt x="39" y="23"/>
                    <a:pt x="39" y="27"/>
                  </a:cubicBezTo>
                  <a:cubicBezTo>
                    <a:pt x="39" y="30"/>
                    <a:pt x="40" y="34"/>
                    <a:pt x="35" y="37"/>
                  </a:cubicBezTo>
                  <a:cubicBezTo>
                    <a:pt x="29" y="41"/>
                    <a:pt x="26" y="47"/>
                    <a:pt x="24" y="50"/>
                  </a:cubicBezTo>
                  <a:cubicBezTo>
                    <a:pt x="23" y="51"/>
                    <a:pt x="22" y="51"/>
                    <a:pt x="21" y="51"/>
                  </a:cubicBezTo>
                  <a:cubicBezTo>
                    <a:pt x="21" y="52"/>
                    <a:pt x="20" y="54"/>
                    <a:pt x="20" y="54"/>
                  </a:cubicBezTo>
                  <a:cubicBezTo>
                    <a:pt x="18" y="55"/>
                    <a:pt x="15" y="59"/>
                    <a:pt x="12" y="62"/>
                  </a:cubicBezTo>
                  <a:cubicBezTo>
                    <a:pt x="13" y="63"/>
                    <a:pt x="15" y="64"/>
                    <a:pt x="16" y="65"/>
                  </a:cubicBezTo>
                  <a:cubicBezTo>
                    <a:pt x="19" y="69"/>
                    <a:pt x="17" y="72"/>
                    <a:pt x="18" y="74"/>
                  </a:cubicBezTo>
                  <a:cubicBezTo>
                    <a:pt x="19" y="76"/>
                    <a:pt x="20" y="79"/>
                    <a:pt x="18" y="80"/>
                  </a:cubicBezTo>
                  <a:cubicBezTo>
                    <a:pt x="16" y="82"/>
                    <a:pt x="18" y="95"/>
                    <a:pt x="20" y="98"/>
                  </a:cubicBezTo>
                  <a:cubicBezTo>
                    <a:pt x="22" y="100"/>
                    <a:pt x="20" y="103"/>
                    <a:pt x="17" y="108"/>
                  </a:cubicBezTo>
                  <a:cubicBezTo>
                    <a:pt x="15" y="113"/>
                    <a:pt x="13" y="115"/>
                    <a:pt x="8" y="115"/>
                  </a:cubicBezTo>
                  <a:cubicBezTo>
                    <a:pt x="4" y="115"/>
                    <a:pt x="4" y="122"/>
                    <a:pt x="2" y="122"/>
                  </a:cubicBezTo>
                  <a:cubicBezTo>
                    <a:pt x="1" y="122"/>
                    <a:pt x="0" y="125"/>
                    <a:pt x="0" y="127"/>
                  </a:cubicBezTo>
                  <a:cubicBezTo>
                    <a:pt x="4" y="131"/>
                    <a:pt x="12" y="135"/>
                    <a:pt x="14" y="135"/>
                  </a:cubicBezTo>
                  <a:cubicBezTo>
                    <a:pt x="16" y="135"/>
                    <a:pt x="18" y="138"/>
                    <a:pt x="21" y="14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14">
              <a:extLst>
                <a:ext uri="{FF2B5EF4-FFF2-40B4-BE49-F238E27FC236}">
                  <a16:creationId xmlns:a16="http://schemas.microsoft.com/office/drawing/2014/main" id="{97DB5DF7-A7DA-4227-BD49-692CB872A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04" y="4750948"/>
              <a:ext cx="322007" cy="362258"/>
            </a:xfrm>
            <a:custGeom>
              <a:avLst/>
              <a:gdLst/>
              <a:ahLst/>
              <a:cxnLst>
                <a:cxn ang="0">
                  <a:pos x="137" y="94"/>
                </a:cxn>
                <a:cxn ang="0">
                  <a:pos x="130" y="83"/>
                </a:cxn>
                <a:cxn ang="0">
                  <a:pos x="121" y="77"/>
                </a:cxn>
                <a:cxn ang="0">
                  <a:pos x="109" y="71"/>
                </a:cxn>
                <a:cxn ang="0">
                  <a:pos x="107" y="62"/>
                </a:cxn>
                <a:cxn ang="0">
                  <a:pos x="106" y="53"/>
                </a:cxn>
                <a:cxn ang="0">
                  <a:pos x="101" y="46"/>
                </a:cxn>
                <a:cxn ang="0">
                  <a:pos x="89" y="43"/>
                </a:cxn>
                <a:cxn ang="0">
                  <a:pos x="80" y="39"/>
                </a:cxn>
                <a:cxn ang="0">
                  <a:pos x="75" y="35"/>
                </a:cxn>
                <a:cxn ang="0">
                  <a:pos x="67" y="33"/>
                </a:cxn>
                <a:cxn ang="0">
                  <a:pos x="54" y="25"/>
                </a:cxn>
                <a:cxn ang="0">
                  <a:pos x="50" y="3"/>
                </a:cxn>
                <a:cxn ang="0">
                  <a:pos x="39" y="2"/>
                </a:cxn>
                <a:cxn ang="0">
                  <a:pos x="26" y="8"/>
                </a:cxn>
                <a:cxn ang="0">
                  <a:pos x="16" y="13"/>
                </a:cxn>
                <a:cxn ang="0">
                  <a:pos x="7" y="16"/>
                </a:cxn>
                <a:cxn ang="0">
                  <a:pos x="3" y="15"/>
                </a:cxn>
                <a:cxn ang="0">
                  <a:pos x="11" y="31"/>
                </a:cxn>
                <a:cxn ang="0">
                  <a:pos x="8" y="37"/>
                </a:cxn>
                <a:cxn ang="0">
                  <a:pos x="9" y="53"/>
                </a:cxn>
                <a:cxn ang="0">
                  <a:pos x="6" y="62"/>
                </a:cxn>
                <a:cxn ang="0">
                  <a:pos x="3" y="72"/>
                </a:cxn>
                <a:cxn ang="0">
                  <a:pos x="8" y="77"/>
                </a:cxn>
                <a:cxn ang="0">
                  <a:pos x="2" y="86"/>
                </a:cxn>
                <a:cxn ang="0">
                  <a:pos x="1" y="90"/>
                </a:cxn>
                <a:cxn ang="0">
                  <a:pos x="5" y="96"/>
                </a:cxn>
                <a:cxn ang="0">
                  <a:pos x="8" y="108"/>
                </a:cxn>
                <a:cxn ang="0">
                  <a:pos x="13" y="114"/>
                </a:cxn>
                <a:cxn ang="0">
                  <a:pos x="10" y="122"/>
                </a:cxn>
                <a:cxn ang="0">
                  <a:pos x="14" y="132"/>
                </a:cxn>
                <a:cxn ang="0">
                  <a:pos x="18" y="142"/>
                </a:cxn>
                <a:cxn ang="0">
                  <a:pos x="21" y="154"/>
                </a:cxn>
                <a:cxn ang="0">
                  <a:pos x="36" y="145"/>
                </a:cxn>
                <a:cxn ang="0">
                  <a:pos x="46" y="145"/>
                </a:cxn>
                <a:cxn ang="0">
                  <a:pos x="59" y="150"/>
                </a:cxn>
                <a:cxn ang="0">
                  <a:pos x="66" y="144"/>
                </a:cxn>
                <a:cxn ang="0">
                  <a:pos x="81" y="144"/>
                </a:cxn>
                <a:cxn ang="0">
                  <a:pos x="84" y="126"/>
                </a:cxn>
                <a:cxn ang="0">
                  <a:pos x="93" y="116"/>
                </a:cxn>
                <a:cxn ang="0">
                  <a:pos x="107" y="113"/>
                </a:cxn>
                <a:cxn ang="0">
                  <a:pos x="120" y="112"/>
                </a:cxn>
                <a:cxn ang="0">
                  <a:pos x="130" y="117"/>
                </a:cxn>
                <a:cxn ang="0">
                  <a:pos x="136" y="108"/>
                </a:cxn>
                <a:cxn ang="0">
                  <a:pos x="137" y="94"/>
                </a:cxn>
              </a:cxnLst>
              <a:rect l="0" t="0" r="r" b="b"/>
              <a:pathLst>
                <a:path w="139" h="157">
                  <a:moveTo>
                    <a:pt x="137" y="94"/>
                  </a:moveTo>
                  <a:cubicBezTo>
                    <a:pt x="135" y="89"/>
                    <a:pt x="130" y="88"/>
                    <a:pt x="130" y="83"/>
                  </a:cubicBezTo>
                  <a:cubicBezTo>
                    <a:pt x="130" y="77"/>
                    <a:pt x="128" y="77"/>
                    <a:pt x="121" y="77"/>
                  </a:cubicBezTo>
                  <a:cubicBezTo>
                    <a:pt x="114" y="77"/>
                    <a:pt x="109" y="76"/>
                    <a:pt x="109" y="71"/>
                  </a:cubicBezTo>
                  <a:cubicBezTo>
                    <a:pt x="108" y="67"/>
                    <a:pt x="104" y="64"/>
                    <a:pt x="107" y="62"/>
                  </a:cubicBezTo>
                  <a:cubicBezTo>
                    <a:pt x="111" y="60"/>
                    <a:pt x="105" y="57"/>
                    <a:pt x="106" y="53"/>
                  </a:cubicBezTo>
                  <a:cubicBezTo>
                    <a:pt x="106" y="49"/>
                    <a:pt x="104" y="48"/>
                    <a:pt x="101" y="46"/>
                  </a:cubicBezTo>
                  <a:cubicBezTo>
                    <a:pt x="99" y="44"/>
                    <a:pt x="89" y="47"/>
                    <a:pt x="89" y="43"/>
                  </a:cubicBezTo>
                  <a:cubicBezTo>
                    <a:pt x="89" y="39"/>
                    <a:pt x="83" y="39"/>
                    <a:pt x="80" y="39"/>
                  </a:cubicBezTo>
                  <a:cubicBezTo>
                    <a:pt x="76" y="39"/>
                    <a:pt x="79" y="34"/>
                    <a:pt x="75" y="35"/>
                  </a:cubicBezTo>
                  <a:cubicBezTo>
                    <a:pt x="71" y="35"/>
                    <a:pt x="72" y="32"/>
                    <a:pt x="67" y="33"/>
                  </a:cubicBezTo>
                  <a:cubicBezTo>
                    <a:pt x="62" y="34"/>
                    <a:pt x="59" y="31"/>
                    <a:pt x="54" y="25"/>
                  </a:cubicBezTo>
                  <a:cubicBezTo>
                    <a:pt x="48" y="19"/>
                    <a:pt x="49" y="6"/>
                    <a:pt x="50" y="3"/>
                  </a:cubicBezTo>
                  <a:cubicBezTo>
                    <a:pt x="51" y="0"/>
                    <a:pt x="44" y="2"/>
                    <a:pt x="39" y="2"/>
                  </a:cubicBezTo>
                  <a:cubicBezTo>
                    <a:pt x="35" y="2"/>
                    <a:pt x="31" y="6"/>
                    <a:pt x="26" y="8"/>
                  </a:cubicBezTo>
                  <a:cubicBezTo>
                    <a:pt x="21" y="11"/>
                    <a:pt x="19" y="11"/>
                    <a:pt x="16" y="13"/>
                  </a:cubicBezTo>
                  <a:cubicBezTo>
                    <a:pt x="14" y="16"/>
                    <a:pt x="10" y="17"/>
                    <a:pt x="7" y="16"/>
                  </a:cubicBezTo>
                  <a:cubicBezTo>
                    <a:pt x="6" y="15"/>
                    <a:pt x="4" y="15"/>
                    <a:pt x="3" y="15"/>
                  </a:cubicBezTo>
                  <a:cubicBezTo>
                    <a:pt x="5" y="20"/>
                    <a:pt x="10" y="28"/>
                    <a:pt x="11" y="31"/>
                  </a:cubicBezTo>
                  <a:cubicBezTo>
                    <a:pt x="12" y="34"/>
                    <a:pt x="9" y="35"/>
                    <a:pt x="8" y="37"/>
                  </a:cubicBezTo>
                  <a:cubicBezTo>
                    <a:pt x="6" y="38"/>
                    <a:pt x="8" y="50"/>
                    <a:pt x="9" y="53"/>
                  </a:cubicBezTo>
                  <a:cubicBezTo>
                    <a:pt x="9" y="55"/>
                    <a:pt x="4" y="60"/>
                    <a:pt x="6" y="62"/>
                  </a:cubicBezTo>
                  <a:cubicBezTo>
                    <a:pt x="8" y="64"/>
                    <a:pt x="3" y="69"/>
                    <a:pt x="3" y="72"/>
                  </a:cubicBezTo>
                  <a:cubicBezTo>
                    <a:pt x="3" y="75"/>
                    <a:pt x="8" y="75"/>
                    <a:pt x="8" y="77"/>
                  </a:cubicBezTo>
                  <a:cubicBezTo>
                    <a:pt x="8" y="79"/>
                    <a:pt x="4" y="85"/>
                    <a:pt x="2" y="86"/>
                  </a:cubicBezTo>
                  <a:cubicBezTo>
                    <a:pt x="0" y="87"/>
                    <a:pt x="0" y="88"/>
                    <a:pt x="1" y="90"/>
                  </a:cubicBezTo>
                  <a:cubicBezTo>
                    <a:pt x="1" y="90"/>
                    <a:pt x="2" y="93"/>
                    <a:pt x="5" y="96"/>
                  </a:cubicBezTo>
                  <a:cubicBezTo>
                    <a:pt x="9" y="99"/>
                    <a:pt x="5" y="104"/>
                    <a:pt x="8" y="108"/>
                  </a:cubicBezTo>
                  <a:cubicBezTo>
                    <a:pt x="11" y="112"/>
                    <a:pt x="15" y="112"/>
                    <a:pt x="13" y="114"/>
                  </a:cubicBezTo>
                  <a:cubicBezTo>
                    <a:pt x="10" y="116"/>
                    <a:pt x="13" y="120"/>
                    <a:pt x="10" y="122"/>
                  </a:cubicBezTo>
                  <a:cubicBezTo>
                    <a:pt x="8" y="124"/>
                    <a:pt x="11" y="130"/>
                    <a:pt x="14" y="132"/>
                  </a:cubicBezTo>
                  <a:cubicBezTo>
                    <a:pt x="17" y="133"/>
                    <a:pt x="15" y="139"/>
                    <a:pt x="18" y="142"/>
                  </a:cubicBezTo>
                  <a:cubicBezTo>
                    <a:pt x="21" y="145"/>
                    <a:pt x="20" y="152"/>
                    <a:pt x="21" y="154"/>
                  </a:cubicBezTo>
                  <a:cubicBezTo>
                    <a:pt x="22" y="157"/>
                    <a:pt x="31" y="151"/>
                    <a:pt x="36" y="145"/>
                  </a:cubicBezTo>
                  <a:cubicBezTo>
                    <a:pt x="42" y="140"/>
                    <a:pt x="41" y="144"/>
                    <a:pt x="46" y="145"/>
                  </a:cubicBezTo>
                  <a:cubicBezTo>
                    <a:pt x="51" y="146"/>
                    <a:pt x="57" y="146"/>
                    <a:pt x="59" y="150"/>
                  </a:cubicBezTo>
                  <a:cubicBezTo>
                    <a:pt x="62" y="155"/>
                    <a:pt x="64" y="146"/>
                    <a:pt x="66" y="144"/>
                  </a:cubicBezTo>
                  <a:cubicBezTo>
                    <a:pt x="68" y="142"/>
                    <a:pt x="79" y="144"/>
                    <a:pt x="81" y="144"/>
                  </a:cubicBezTo>
                  <a:cubicBezTo>
                    <a:pt x="83" y="143"/>
                    <a:pt x="85" y="129"/>
                    <a:pt x="84" y="126"/>
                  </a:cubicBezTo>
                  <a:cubicBezTo>
                    <a:pt x="84" y="124"/>
                    <a:pt x="89" y="118"/>
                    <a:pt x="93" y="116"/>
                  </a:cubicBezTo>
                  <a:cubicBezTo>
                    <a:pt x="97" y="113"/>
                    <a:pt x="103" y="115"/>
                    <a:pt x="107" y="113"/>
                  </a:cubicBezTo>
                  <a:cubicBezTo>
                    <a:pt x="110" y="112"/>
                    <a:pt x="115" y="112"/>
                    <a:pt x="120" y="112"/>
                  </a:cubicBezTo>
                  <a:cubicBezTo>
                    <a:pt x="124" y="112"/>
                    <a:pt x="128" y="117"/>
                    <a:pt x="130" y="117"/>
                  </a:cubicBezTo>
                  <a:cubicBezTo>
                    <a:pt x="133" y="117"/>
                    <a:pt x="136" y="112"/>
                    <a:pt x="136" y="108"/>
                  </a:cubicBezTo>
                  <a:cubicBezTo>
                    <a:pt x="135" y="104"/>
                    <a:pt x="139" y="99"/>
                    <a:pt x="137" y="9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5">
              <a:extLst>
                <a:ext uri="{FF2B5EF4-FFF2-40B4-BE49-F238E27FC236}">
                  <a16:creationId xmlns:a16="http://schemas.microsoft.com/office/drawing/2014/main" id="{59BF4DE3-BCEE-49E4-807E-5D1ECA509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0715" y="4496027"/>
              <a:ext cx="337341" cy="488760"/>
            </a:xfrm>
            <a:custGeom>
              <a:avLst/>
              <a:gdLst/>
              <a:ahLst/>
              <a:cxnLst>
                <a:cxn ang="0">
                  <a:pos x="134" y="201"/>
                </a:cxn>
                <a:cxn ang="0">
                  <a:pos x="135" y="200"/>
                </a:cxn>
                <a:cxn ang="0">
                  <a:pos x="136" y="196"/>
                </a:cxn>
                <a:cxn ang="0">
                  <a:pos x="142" y="187"/>
                </a:cxn>
                <a:cxn ang="0">
                  <a:pos x="137" y="182"/>
                </a:cxn>
                <a:cxn ang="0">
                  <a:pos x="140" y="172"/>
                </a:cxn>
                <a:cxn ang="0">
                  <a:pos x="143" y="163"/>
                </a:cxn>
                <a:cxn ang="0">
                  <a:pos x="142" y="147"/>
                </a:cxn>
                <a:cxn ang="0">
                  <a:pos x="145" y="141"/>
                </a:cxn>
                <a:cxn ang="0">
                  <a:pos x="137" y="125"/>
                </a:cxn>
                <a:cxn ang="0">
                  <a:pos x="126" y="125"/>
                </a:cxn>
                <a:cxn ang="0">
                  <a:pos x="123" y="111"/>
                </a:cxn>
                <a:cxn ang="0">
                  <a:pos x="118" y="112"/>
                </a:cxn>
                <a:cxn ang="0">
                  <a:pos x="106" y="113"/>
                </a:cxn>
                <a:cxn ang="0">
                  <a:pos x="100" y="107"/>
                </a:cxn>
                <a:cxn ang="0">
                  <a:pos x="95" y="103"/>
                </a:cxn>
                <a:cxn ang="0">
                  <a:pos x="90" y="93"/>
                </a:cxn>
                <a:cxn ang="0">
                  <a:pos x="87" y="83"/>
                </a:cxn>
                <a:cxn ang="0">
                  <a:pos x="89" y="76"/>
                </a:cxn>
                <a:cxn ang="0">
                  <a:pos x="94" y="70"/>
                </a:cxn>
                <a:cxn ang="0">
                  <a:pos x="97" y="59"/>
                </a:cxn>
                <a:cxn ang="0">
                  <a:pos x="107" y="53"/>
                </a:cxn>
                <a:cxn ang="0">
                  <a:pos x="121" y="48"/>
                </a:cxn>
                <a:cxn ang="0">
                  <a:pos x="130" y="47"/>
                </a:cxn>
                <a:cxn ang="0">
                  <a:pos x="123" y="42"/>
                </a:cxn>
                <a:cxn ang="0">
                  <a:pos x="129" y="32"/>
                </a:cxn>
                <a:cxn ang="0">
                  <a:pos x="121" y="25"/>
                </a:cxn>
                <a:cxn ang="0">
                  <a:pos x="114" y="26"/>
                </a:cxn>
                <a:cxn ang="0">
                  <a:pos x="107" y="27"/>
                </a:cxn>
                <a:cxn ang="0">
                  <a:pos x="94" y="25"/>
                </a:cxn>
                <a:cxn ang="0">
                  <a:pos x="90" y="18"/>
                </a:cxn>
                <a:cxn ang="0">
                  <a:pos x="83" y="11"/>
                </a:cxn>
                <a:cxn ang="0">
                  <a:pos x="76" y="2"/>
                </a:cxn>
                <a:cxn ang="0">
                  <a:pos x="66" y="2"/>
                </a:cxn>
                <a:cxn ang="0">
                  <a:pos x="69" y="10"/>
                </a:cxn>
                <a:cxn ang="0">
                  <a:pos x="63" y="21"/>
                </a:cxn>
                <a:cxn ang="0">
                  <a:pos x="40" y="33"/>
                </a:cxn>
                <a:cxn ang="0">
                  <a:pos x="30" y="51"/>
                </a:cxn>
                <a:cxn ang="0">
                  <a:pos x="22" y="52"/>
                </a:cxn>
                <a:cxn ang="0">
                  <a:pos x="14" y="49"/>
                </a:cxn>
                <a:cxn ang="0">
                  <a:pos x="14" y="44"/>
                </a:cxn>
                <a:cxn ang="0">
                  <a:pos x="11" y="38"/>
                </a:cxn>
                <a:cxn ang="0">
                  <a:pos x="2" y="48"/>
                </a:cxn>
                <a:cxn ang="0">
                  <a:pos x="6" y="63"/>
                </a:cxn>
                <a:cxn ang="0">
                  <a:pos x="3" y="66"/>
                </a:cxn>
                <a:cxn ang="0">
                  <a:pos x="15" y="76"/>
                </a:cxn>
                <a:cxn ang="0">
                  <a:pos x="26" y="92"/>
                </a:cxn>
                <a:cxn ang="0">
                  <a:pos x="34" y="109"/>
                </a:cxn>
                <a:cxn ang="0">
                  <a:pos x="52" y="142"/>
                </a:cxn>
                <a:cxn ang="0">
                  <a:pos x="59" y="157"/>
                </a:cxn>
                <a:cxn ang="0">
                  <a:pos x="63" y="167"/>
                </a:cxn>
                <a:cxn ang="0">
                  <a:pos x="81" y="179"/>
                </a:cxn>
                <a:cxn ang="0">
                  <a:pos x="113" y="199"/>
                </a:cxn>
                <a:cxn ang="0">
                  <a:pos x="127" y="210"/>
                </a:cxn>
                <a:cxn ang="0">
                  <a:pos x="127" y="212"/>
                </a:cxn>
                <a:cxn ang="0">
                  <a:pos x="130" y="210"/>
                </a:cxn>
                <a:cxn ang="0">
                  <a:pos x="134" y="201"/>
                </a:cxn>
              </a:cxnLst>
              <a:rect l="0" t="0" r="r" b="b"/>
              <a:pathLst>
                <a:path w="146" h="212">
                  <a:moveTo>
                    <a:pt x="134" y="201"/>
                  </a:moveTo>
                  <a:cubicBezTo>
                    <a:pt x="134" y="201"/>
                    <a:pt x="135" y="201"/>
                    <a:pt x="135" y="200"/>
                  </a:cubicBezTo>
                  <a:cubicBezTo>
                    <a:pt x="134" y="198"/>
                    <a:pt x="134" y="197"/>
                    <a:pt x="136" y="196"/>
                  </a:cubicBezTo>
                  <a:cubicBezTo>
                    <a:pt x="138" y="195"/>
                    <a:pt x="142" y="189"/>
                    <a:pt x="142" y="187"/>
                  </a:cubicBezTo>
                  <a:cubicBezTo>
                    <a:pt x="142" y="185"/>
                    <a:pt x="137" y="185"/>
                    <a:pt x="137" y="182"/>
                  </a:cubicBezTo>
                  <a:cubicBezTo>
                    <a:pt x="137" y="179"/>
                    <a:pt x="142" y="174"/>
                    <a:pt x="140" y="172"/>
                  </a:cubicBezTo>
                  <a:cubicBezTo>
                    <a:pt x="138" y="170"/>
                    <a:pt x="143" y="165"/>
                    <a:pt x="143" y="163"/>
                  </a:cubicBezTo>
                  <a:cubicBezTo>
                    <a:pt x="142" y="160"/>
                    <a:pt x="140" y="148"/>
                    <a:pt x="142" y="147"/>
                  </a:cubicBezTo>
                  <a:cubicBezTo>
                    <a:pt x="143" y="145"/>
                    <a:pt x="146" y="144"/>
                    <a:pt x="145" y="141"/>
                  </a:cubicBezTo>
                  <a:cubicBezTo>
                    <a:pt x="144" y="138"/>
                    <a:pt x="139" y="130"/>
                    <a:pt x="137" y="125"/>
                  </a:cubicBezTo>
                  <a:cubicBezTo>
                    <a:pt x="133" y="124"/>
                    <a:pt x="129" y="124"/>
                    <a:pt x="126" y="125"/>
                  </a:cubicBezTo>
                  <a:cubicBezTo>
                    <a:pt x="122" y="127"/>
                    <a:pt x="123" y="115"/>
                    <a:pt x="123" y="111"/>
                  </a:cubicBezTo>
                  <a:cubicBezTo>
                    <a:pt x="123" y="106"/>
                    <a:pt x="120" y="109"/>
                    <a:pt x="118" y="112"/>
                  </a:cubicBezTo>
                  <a:cubicBezTo>
                    <a:pt x="117" y="115"/>
                    <a:pt x="112" y="113"/>
                    <a:pt x="106" y="113"/>
                  </a:cubicBezTo>
                  <a:cubicBezTo>
                    <a:pt x="101" y="113"/>
                    <a:pt x="104" y="107"/>
                    <a:pt x="100" y="107"/>
                  </a:cubicBezTo>
                  <a:cubicBezTo>
                    <a:pt x="97" y="107"/>
                    <a:pt x="94" y="106"/>
                    <a:pt x="95" y="103"/>
                  </a:cubicBezTo>
                  <a:cubicBezTo>
                    <a:pt x="95" y="99"/>
                    <a:pt x="92" y="97"/>
                    <a:pt x="90" y="93"/>
                  </a:cubicBezTo>
                  <a:cubicBezTo>
                    <a:pt x="88" y="89"/>
                    <a:pt x="85" y="86"/>
                    <a:pt x="87" y="83"/>
                  </a:cubicBezTo>
                  <a:cubicBezTo>
                    <a:pt x="89" y="81"/>
                    <a:pt x="86" y="79"/>
                    <a:pt x="89" y="76"/>
                  </a:cubicBezTo>
                  <a:cubicBezTo>
                    <a:pt x="92" y="73"/>
                    <a:pt x="95" y="74"/>
                    <a:pt x="94" y="70"/>
                  </a:cubicBezTo>
                  <a:cubicBezTo>
                    <a:pt x="93" y="66"/>
                    <a:pt x="97" y="64"/>
                    <a:pt x="97" y="59"/>
                  </a:cubicBezTo>
                  <a:cubicBezTo>
                    <a:pt x="98" y="55"/>
                    <a:pt x="103" y="56"/>
                    <a:pt x="107" y="53"/>
                  </a:cubicBezTo>
                  <a:cubicBezTo>
                    <a:pt x="112" y="49"/>
                    <a:pt x="117" y="51"/>
                    <a:pt x="121" y="48"/>
                  </a:cubicBezTo>
                  <a:cubicBezTo>
                    <a:pt x="125" y="44"/>
                    <a:pt x="127" y="47"/>
                    <a:pt x="130" y="47"/>
                  </a:cubicBezTo>
                  <a:cubicBezTo>
                    <a:pt x="128" y="45"/>
                    <a:pt x="124" y="43"/>
                    <a:pt x="123" y="42"/>
                  </a:cubicBezTo>
                  <a:cubicBezTo>
                    <a:pt x="122" y="39"/>
                    <a:pt x="128" y="35"/>
                    <a:pt x="129" y="32"/>
                  </a:cubicBezTo>
                  <a:cubicBezTo>
                    <a:pt x="131" y="29"/>
                    <a:pt x="123" y="26"/>
                    <a:pt x="121" y="25"/>
                  </a:cubicBezTo>
                  <a:cubicBezTo>
                    <a:pt x="119" y="25"/>
                    <a:pt x="116" y="27"/>
                    <a:pt x="114" y="26"/>
                  </a:cubicBezTo>
                  <a:cubicBezTo>
                    <a:pt x="112" y="25"/>
                    <a:pt x="109" y="25"/>
                    <a:pt x="107" y="27"/>
                  </a:cubicBezTo>
                  <a:cubicBezTo>
                    <a:pt x="105" y="28"/>
                    <a:pt x="94" y="29"/>
                    <a:pt x="94" y="25"/>
                  </a:cubicBezTo>
                  <a:cubicBezTo>
                    <a:pt x="94" y="22"/>
                    <a:pt x="89" y="20"/>
                    <a:pt x="90" y="18"/>
                  </a:cubicBezTo>
                  <a:cubicBezTo>
                    <a:pt x="90" y="16"/>
                    <a:pt x="87" y="11"/>
                    <a:pt x="83" y="11"/>
                  </a:cubicBezTo>
                  <a:cubicBezTo>
                    <a:pt x="78" y="11"/>
                    <a:pt x="79" y="3"/>
                    <a:pt x="76" y="2"/>
                  </a:cubicBezTo>
                  <a:cubicBezTo>
                    <a:pt x="74" y="0"/>
                    <a:pt x="70" y="1"/>
                    <a:pt x="66" y="2"/>
                  </a:cubicBezTo>
                  <a:cubicBezTo>
                    <a:pt x="70" y="6"/>
                    <a:pt x="71" y="8"/>
                    <a:pt x="69" y="10"/>
                  </a:cubicBezTo>
                  <a:cubicBezTo>
                    <a:pt x="66" y="12"/>
                    <a:pt x="69" y="13"/>
                    <a:pt x="63" y="21"/>
                  </a:cubicBezTo>
                  <a:cubicBezTo>
                    <a:pt x="56" y="30"/>
                    <a:pt x="46" y="32"/>
                    <a:pt x="40" y="33"/>
                  </a:cubicBezTo>
                  <a:cubicBezTo>
                    <a:pt x="35" y="35"/>
                    <a:pt x="33" y="45"/>
                    <a:pt x="30" y="51"/>
                  </a:cubicBezTo>
                  <a:cubicBezTo>
                    <a:pt x="27" y="58"/>
                    <a:pt x="25" y="56"/>
                    <a:pt x="22" y="52"/>
                  </a:cubicBezTo>
                  <a:cubicBezTo>
                    <a:pt x="19" y="48"/>
                    <a:pt x="17" y="53"/>
                    <a:pt x="14" y="49"/>
                  </a:cubicBezTo>
                  <a:cubicBezTo>
                    <a:pt x="10" y="46"/>
                    <a:pt x="12" y="46"/>
                    <a:pt x="14" y="44"/>
                  </a:cubicBezTo>
                  <a:cubicBezTo>
                    <a:pt x="15" y="42"/>
                    <a:pt x="14" y="40"/>
                    <a:pt x="11" y="38"/>
                  </a:cubicBezTo>
                  <a:cubicBezTo>
                    <a:pt x="8" y="39"/>
                    <a:pt x="4" y="44"/>
                    <a:pt x="2" y="48"/>
                  </a:cubicBezTo>
                  <a:cubicBezTo>
                    <a:pt x="0" y="52"/>
                    <a:pt x="6" y="60"/>
                    <a:pt x="6" y="63"/>
                  </a:cubicBezTo>
                  <a:cubicBezTo>
                    <a:pt x="7" y="66"/>
                    <a:pt x="3" y="64"/>
                    <a:pt x="3" y="66"/>
                  </a:cubicBezTo>
                  <a:cubicBezTo>
                    <a:pt x="2" y="69"/>
                    <a:pt x="11" y="73"/>
                    <a:pt x="15" y="76"/>
                  </a:cubicBezTo>
                  <a:cubicBezTo>
                    <a:pt x="19" y="79"/>
                    <a:pt x="23" y="88"/>
                    <a:pt x="26" y="92"/>
                  </a:cubicBezTo>
                  <a:cubicBezTo>
                    <a:pt x="30" y="96"/>
                    <a:pt x="30" y="99"/>
                    <a:pt x="34" y="109"/>
                  </a:cubicBezTo>
                  <a:cubicBezTo>
                    <a:pt x="38" y="119"/>
                    <a:pt x="46" y="135"/>
                    <a:pt x="52" y="142"/>
                  </a:cubicBezTo>
                  <a:cubicBezTo>
                    <a:pt x="57" y="149"/>
                    <a:pt x="60" y="155"/>
                    <a:pt x="59" y="157"/>
                  </a:cubicBezTo>
                  <a:cubicBezTo>
                    <a:pt x="57" y="159"/>
                    <a:pt x="59" y="164"/>
                    <a:pt x="63" y="167"/>
                  </a:cubicBezTo>
                  <a:cubicBezTo>
                    <a:pt x="67" y="170"/>
                    <a:pt x="70" y="174"/>
                    <a:pt x="81" y="179"/>
                  </a:cubicBezTo>
                  <a:cubicBezTo>
                    <a:pt x="91" y="185"/>
                    <a:pt x="110" y="195"/>
                    <a:pt x="113" y="199"/>
                  </a:cubicBezTo>
                  <a:cubicBezTo>
                    <a:pt x="116" y="204"/>
                    <a:pt x="125" y="209"/>
                    <a:pt x="127" y="210"/>
                  </a:cubicBezTo>
                  <a:cubicBezTo>
                    <a:pt x="127" y="210"/>
                    <a:pt x="127" y="211"/>
                    <a:pt x="127" y="212"/>
                  </a:cubicBezTo>
                  <a:cubicBezTo>
                    <a:pt x="128" y="211"/>
                    <a:pt x="129" y="210"/>
                    <a:pt x="130" y="210"/>
                  </a:cubicBezTo>
                  <a:cubicBezTo>
                    <a:pt x="133" y="208"/>
                    <a:pt x="133" y="203"/>
                    <a:pt x="134" y="20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16">
              <a:extLst>
                <a:ext uri="{FF2B5EF4-FFF2-40B4-BE49-F238E27FC236}">
                  <a16:creationId xmlns:a16="http://schemas.microsoft.com/office/drawing/2014/main" id="{850400C0-9C99-4263-94F0-FDE0DF908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554" y="4175936"/>
              <a:ext cx="358424" cy="302839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6" y="21"/>
                </a:cxn>
                <a:cxn ang="0">
                  <a:pos x="4" y="29"/>
                </a:cxn>
                <a:cxn ang="0">
                  <a:pos x="2" y="34"/>
                </a:cxn>
                <a:cxn ang="0">
                  <a:pos x="7" y="37"/>
                </a:cxn>
                <a:cxn ang="0">
                  <a:pos x="12" y="44"/>
                </a:cxn>
                <a:cxn ang="0">
                  <a:pos x="20" y="59"/>
                </a:cxn>
                <a:cxn ang="0">
                  <a:pos x="39" y="61"/>
                </a:cxn>
                <a:cxn ang="0">
                  <a:pos x="55" y="68"/>
                </a:cxn>
                <a:cxn ang="0">
                  <a:pos x="68" y="71"/>
                </a:cxn>
                <a:cxn ang="0">
                  <a:pos x="65" y="92"/>
                </a:cxn>
                <a:cxn ang="0">
                  <a:pos x="70" y="100"/>
                </a:cxn>
                <a:cxn ang="0">
                  <a:pos x="69" y="109"/>
                </a:cxn>
                <a:cxn ang="0">
                  <a:pos x="71" y="115"/>
                </a:cxn>
                <a:cxn ang="0">
                  <a:pos x="70" y="115"/>
                </a:cxn>
                <a:cxn ang="0">
                  <a:pos x="78" y="127"/>
                </a:cxn>
                <a:cxn ang="0">
                  <a:pos x="85" y="130"/>
                </a:cxn>
                <a:cxn ang="0">
                  <a:pos x="91" y="129"/>
                </a:cxn>
                <a:cxn ang="0">
                  <a:pos x="99" y="124"/>
                </a:cxn>
                <a:cxn ang="0">
                  <a:pos x="106" y="121"/>
                </a:cxn>
                <a:cxn ang="0">
                  <a:pos x="113" y="115"/>
                </a:cxn>
                <a:cxn ang="0">
                  <a:pos x="114" y="110"/>
                </a:cxn>
                <a:cxn ang="0">
                  <a:pos x="108" y="109"/>
                </a:cxn>
                <a:cxn ang="0">
                  <a:pos x="105" y="101"/>
                </a:cxn>
                <a:cxn ang="0">
                  <a:pos x="101" y="93"/>
                </a:cxn>
                <a:cxn ang="0">
                  <a:pos x="108" y="92"/>
                </a:cxn>
                <a:cxn ang="0">
                  <a:pos x="118" y="95"/>
                </a:cxn>
                <a:cxn ang="0">
                  <a:pos x="123" y="95"/>
                </a:cxn>
                <a:cxn ang="0">
                  <a:pos x="130" y="91"/>
                </a:cxn>
                <a:cxn ang="0">
                  <a:pos x="144" y="86"/>
                </a:cxn>
                <a:cxn ang="0">
                  <a:pos x="147" y="82"/>
                </a:cxn>
                <a:cxn ang="0">
                  <a:pos x="140" y="72"/>
                </a:cxn>
                <a:cxn ang="0">
                  <a:pos x="141" y="66"/>
                </a:cxn>
                <a:cxn ang="0">
                  <a:pos x="146" y="61"/>
                </a:cxn>
                <a:cxn ang="0">
                  <a:pos x="148" y="55"/>
                </a:cxn>
                <a:cxn ang="0">
                  <a:pos x="152" y="47"/>
                </a:cxn>
                <a:cxn ang="0">
                  <a:pos x="156" y="42"/>
                </a:cxn>
                <a:cxn ang="0">
                  <a:pos x="140" y="40"/>
                </a:cxn>
                <a:cxn ang="0">
                  <a:pos x="143" y="31"/>
                </a:cxn>
                <a:cxn ang="0">
                  <a:pos x="126" y="25"/>
                </a:cxn>
                <a:cxn ang="0">
                  <a:pos x="128" y="19"/>
                </a:cxn>
                <a:cxn ang="0">
                  <a:pos x="118" y="16"/>
                </a:cxn>
                <a:cxn ang="0">
                  <a:pos x="96" y="24"/>
                </a:cxn>
                <a:cxn ang="0">
                  <a:pos x="75" y="17"/>
                </a:cxn>
                <a:cxn ang="0">
                  <a:pos x="60" y="15"/>
                </a:cxn>
                <a:cxn ang="0">
                  <a:pos x="52" y="6"/>
                </a:cxn>
                <a:cxn ang="0">
                  <a:pos x="42" y="0"/>
                </a:cxn>
                <a:cxn ang="0">
                  <a:pos x="39" y="7"/>
                </a:cxn>
                <a:cxn ang="0">
                  <a:pos x="24" y="16"/>
                </a:cxn>
                <a:cxn ang="0">
                  <a:pos x="27" y="32"/>
                </a:cxn>
                <a:cxn ang="0">
                  <a:pos x="15" y="28"/>
                </a:cxn>
                <a:cxn ang="0">
                  <a:pos x="20" y="14"/>
                </a:cxn>
                <a:cxn ang="0">
                  <a:pos x="19" y="6"/>
                </a:cxn>
                <a:cxn ang="0">
                  <a:pos x="15" y="8"/>
                </a:cxn>
              </a:cxnLst>
              <a:rect l="0" t="0" r="r" b="b"/>
              <a:pathLst>
                <a:path w="156" h="131">
                  <a:moveTo>
                    <a:pt x="15" y="8"/>
                  </a:moveTo>
                  <a:cubicBezTo>
                    <a:pt x="12" y="12"/>
                    <a:pt x="6" y="16"/>
                    <a:pt x="6" y="21"/>
                  </a:cubicBezTo>
                  <a:cubicBezTo>
                    <a:pt x="5" y="25"/>
                    <a:pt x="6" y="27"/>
                    <a:pt x="4" y="29"/>
                  </a:cubicBezTo>
                  <a:cubicBezTo>
                    <a:pt x="2" y="31"/>
                    <a:pt x="0" y="34"/>
                    <a:pt x="2" y="34"/>
                  </a:cubicBezTo>
                  <a:cubicBezTo>
                    <a:pt x="5" y="34"/>
                    <a:pt x="7" y="34"/>
                    <a:pt x="7" y="37"/>
                  </a:cubicBezTo>
                  <a:cubicBezTo>
                    <a:pt x="7" y="39"/>
                    <a:pt x="13" y="40"/>
                    <a:pt x="12" y="44"/>
                  </a:cubicBezTo>
                  <a:cubicBezTo>
                    <a:pt x="12" y="48"/>
                    <a:pt x="10" y="59"/>
                    <a:pt x="20" y="59"/>
                  </a:cubicBezTo>
                  <a:cubicBezTo>
                    <a:pt x="29" y="59"/>
                    <a:pt x="35" y="55"/>
                    <a:pt x="39" y="61"/>
                  </a:cubicBezTo>
                  <a:cubicBezTo>
                    <a:pt x="43" y="66"/>
                    <a:pt x="48" y="68"/>
                    <a:pt x="55" y="68"/>
                  </a:cubicBezTo>
                  <a:cubicBezTo>
                    <a:pt x="61" y="67"/>
                    <a:pt x="71" y="66"/>
                    <a:pt x="68" y="71"/>
                  </a:cubicBezTo>
                  <a:cubicBezTo>
                    <a:pt x="65" y="77"/>
                    <a:pt x="62" y="88"/>
                    <a:pt x="65" y="92"/>
                  </a:cubicBezTo>
                  <a:cubicBezTo>
                    <a:pt x="68" y="95"/>
                    <a:pt x="72" y="98"/>
                    <a:pt x="70" y="100"/>
                  </a:cubicBezTo>
                  <a:cubicBezTo>
                    <a:pt x="67" y="103"/>
                    <a:pt x="66" y="106"/>
                    <a:pt x="69" y="109"/>
                  </a:cubicBezTo>
                  <a:cubicBezTo>
                    <a:pt x="72" y="111"/>
                    <a:pt x="71" y="114"/>
                    <a:pt x="71" y="115"/>
                  </a:cubicBezTo>
                  <a:cubicBezTo>
                    <a:pt x="71" y="115"/>
                    <a:pt x="71" y="115"/>
                    <a:pt x="70" y="115"/>
                  </a:cubicBezTo>
                  <a:cubicBezTo>
                    <a:pt x="74" y="120"/>
                    <a:pt x="76" y="125"/>
                    <a:pt x="78" y="127"/>
                  </a:cubicBezTo>
                  <a:cubicBezTo>
                    <a:pt x="82" y="130"/>
                    <a:pt x="83" y="131"/>
                    <a:pt x="85" y="130"/>
                  </a:cubicBezTo>
                  <a:cubicBezTo>
                    <a:pt x="87" y="128"/>
                    <a:pt x="89" y="127"/>
                    <a:pt x="91" y="129"/>
                  </a:cubicBezTo>
                  <a:cubicBezTo>
                    <a:pt x="93" y="130"/>
                    <a:pt x="96" y="127"/>
                    <a:pt x="99" y="124"/>
                  </a:cubicBezTo>
                  <a:cubicBezTo>
                    <a:pt x="102" y="122"/>
                    <a:pt x="105" y="124"/>
                    <a:pt x="106" y="121"/>
                  </a:cubicBezTo>
                  <a:cubicBezTo>
                    <a:pt x="107" y="117"/>
                    <a:pt x="109" y="115"/>
                    <a:pt x="113" y="115"/>
                  </a:cubicBezTo>
                  <a:cubicBezTo>
                    <a:pt x="117" y="114"/>
                    <a:pt x="117" y="110"/>
                    <a:pt x="114" y="110"/>
                  </a:cubicBezTo>
                  <a:cubicBezTo>
                    <a:pt x="112" y="110"/>
                    <a:pt x="108" y="113"/>
                    <a:pt x="108" y="109"/>
                  </a:cubicBezTo>
                  <a:cubicBezTo>
                    <a:pt x="108" y="104"/>
                    <a:pt x="105" y="105"/>
                    <a:pt x="105" y="101"/>
                  </a:cubicBezTo>
                  <a:cubicBezTo>
                    <a:pt x="105" y="98"/>
                    <a:pt x="105" y="95"/>
                    <a:pt x="101" y="93"/>
                  </a:cubicBezTo>
                  <a:cubicBezTo>
                    <a:pt x="97" y="91"/>
                    <a:pt x="106" y="90"/>
                    <a:pt x="108" y="92"/>
                  </a:cubicBezTo>
                  <a:cubicBezTo>
                    <a:pt x="110" y="94"/>
                    <a:pt x="118" y="92"/>
                    <a:pt x="118" y="95"/>
                  </a:cubicBezTo>
                  <a:cubicBezTo>
                    <a:pt x="119" y="98"/>
                    <a:pt x="123" y="99"/>
                    <a:pt x="123" y="95"/>
                  </a:cubicBezTo>
                  <a:cubicBezTo>
                    <a:pt x="123" y="92"/>
                    <a:pt x="127" y="90"/>
                    <a:pt x="130" y="91"/>
                  </a:cubicBezTo>
                  <a:cubicBezTo>
                    <a:pt x="134" y="92"/>
                    <a:pt x="141" y="87"/>
                    <a:pt x="144" y="86"/>
                  </a:cubicBezTo>
                  <a:cubicBezTo>
                    <a:pt x="146" y="85"/>
                    <a:pt x="146" y="83"/>
                    <a:pt x="147" y="82"/>
                  </a:cubicBezTo>
                  <a:cubicBezTo>
                    <a:pt x="145" y="78"/>
                    <a:pt x="142" y="74"/>
                    <a:pt x="140" y="72"/>
                  </a:cubicBezTo>
                  <a:cubicBezTo>
                    <a:pt x="137" y="70"/>
                    <a:pt x="142" y="69"/>
                    <a:pt x="141" y="66"/>
                  </a:cubicBezTo>
                  <a:cubicBezTo>
                    <a:pt x="141" y="64"/>
                    <a:pt x="141" y="62"/>
                    <a:pt x="146" y="61"/>
                  </a:cubicBezTo>
                  <a:cubicBezTo>
                    <a:pt x="152" y="61"/>
                    <a:pt x="151" y="57"/>
                    <a:pt x="148" y="55"/>
                  </a:cubicBezTo>
                  <a:cubicBezTo>
                    <a:pt x="145" y="53"/>
                    <a:pt x="149" y="49"/>
                    <a:pt x="152" y="47"/>
                  </a:cubicBezTo>
                  <a:cubicBezTo>
                    <a:pt x="153" y="47"/>
                    <a:pt x="155" y="45"/>
                    <a:pt x="156" y="42"/>
                  </a:cubicBezTo>
                  <a:cubicBezTo>
                    <a:pt x="151" y="40"/>
                    <a:pt x="143" y="40"/>
                    <a:pt x="140" y="40"/>
                  </a:cubicBezTo>
                  <a:cubicBezTo>
                    <a:pt x="136" y="41"/>
                    <a:pt x="143" y="36"/>
                    <a:pt x="143" y="31"/>
                  </a:cubicBezTo>
                  <a:cubicBezTo>
                    <a:pt x="143" y="27"/>
                    <a:pt x="131" y="26"/>
                    <a:pt x="126" y="25"/>
                  </a:cubicBezTo>
                  <a:cubicBezTo>
                    <a:pt x="121" y="24"/>
                    <a:pt x="123" y="19"/>
                    <a:pt x="128" y="19"/>
                  </a:cubicBezTo>
                  <a:cubicBezTo>
                    <a:pt x="133" y="18"/>
                    <a:pt x="125" y="15"/>
                    <a:pt x="118" y="16"/>
                  </a:cubicBezTo>
                  <a:cubicBezTo>
                    <a:pt x="111" y="17"/>
                    <a:pt x="102" y="21"/>
                    <a:pt x="96" y="24"/>
                  </a:cubicBezTo>
                  <a:cubicBezTo>
                    <a:pt x="91" y="27"/>
                    <a:pt x="81" y="15"/>
                    <a:pt x="75" y="17"/>
                  </a:cubicBezTo>
                  <a:cubicBezTo>
                    <a:pt x="69" y="20"/>
                    <a:pt x="60" y="20"/>
                    <a:pt x="60" y="15"/>
                  </a:cubicBezTo>
                  <a:cubicBezTo>
                    <a:pt x="61" y="10"/>
                    <a:pt x="58" y="6"/>
                    <a:pt x="52" y="6"/>
                  </a:cubicBezTo>
                  <a:cubicBezTo>
                    <a:pt x="45" y="7"/>
                    <a:pt x="47" y="0"/>
                    <a:pt x="42" y="0"/>
                  </a:cubicBezTo>
                  <a:cubicBezTo>
                    <a:pt x="37" y="0"/>
                    <a:pt x="42" y="6"/>
                    <a:pt x="39" y="7"/>
                  </a:cubicBezTo>
                  <a:cubicBezTo>
                    <a:pt x="36" y="9"/>
                    <a:pt x="24" y="11"/>
                    <a:pt x="24" y="16"/>
                  </a:cubicBezTo>
                  <a:cubicBezTo>
                    <a:pt x="23" y="20"/>
                    <a:pt x="30" y="28"/>
                    <a:pt x="27" y="32"/>
                  </a:cubicBezTo>
                  <a:cubicBezTo>
                    <a:pt x="25" y="37"/>
                    <a:pt x="18" y="33"/>
                    <a:pt x="15" y="28"/>
                  </a:cubicBezTo>
                  <a:cubicBezTo>
                    <a:pt x="13" y="24"/>
                    <a:pt x="22" y="16"/>
                    <a:pt x="20" y="14"/>
                  </a:cubicBezTo>
                  <a:cubicBezTo>
                    <a:pt x="19" y="12"/>
                    <a:pt x="18" y="8"/>
                    <a:pt x="19" y="6"/>
                  </a:cubicBezTo>
                  <a:cubicBezTo>
                    <a:pt x="17" y="6"/>
                    <a:pt x="16" y="7"/>
                    <a:pt x="15" y="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17">
              <a:extLst>
                <a:ext uri="{FF2B5EF4-FFF2-40B4-BE49-F238E27FC236}">
                  <a16:creationId xmlns:a16="http://schemas.microsoft.com/office/drawing/2014/main" id="{9C0B2EC3-BC51-4515-9D03-3F2673EF8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061" y="4331189"/>
              <a:ext cx="111169" cy="116920"/>
            </a:xfrm>
            <a:custGeom>
              <a:avLst/>
              <a:gdLst/>
              <a:ahLst/>
              <a:cxnLst>
                <a:cxn ang="0">
                  <a:pos x="11" y="10"/>
                </a:cxn>
                <a:cxn ang="0">
                  <a:pos x="6" y="16"/>
                </a:cxn>
                <a:cxn ang="0">
                  <a:pos x="2" y="25"/>
                </a:cxn>
                <a:cxn ang="0">
                  <a:pos x="11" y="37"/>
                </a:cxn>
                <a:cxn ang="0">
                  <a:pos x="18" y="50"/>
                </a:cxn>
                <a:cxn ang="0">
                  <a:pos x="23" y="50"/>
                </a:cxn>
                <a:cxn ang="0">
                  <a:pos x="28" y="43"/>
                </a:cxn>
                <a:cxn ang="0">
                  <a:pos x="41" y="43"/>
                </a:cxn>
                <a:cxn ang="0">
                  <a:pos x="42" y="45"/>
                </a:cxn>
                <a:cxn ang="0">
                  <a:pos x="45" y="39"/>
                </a:cxn>
                <a:cxn ang="0">
                  <a:pos x="44" y="24"/>
                </a:cxn>
                <a:cxn ang="0">
                  <a:pos x="46" y="11"/>
                </a:cxn>
                <a:cxn ang="0">
                  <a:pos x="48" y="5"/>
                </a:cxn>
                <a:cxn ang="0">
                  <a:pos x="37" y="3"/>
                </a:cxn>
                <a:cxn ang="0">
                  <a:pos x="22" y="3"/>
                </a:cxn>
                <a:cxn ang="0">
                  <a:pos x="14" y="3"/>
                </a:cxn>
                <a:cxn ang="0">
                  <a:pos x="13" y="3"/>
                </a:cxn>
                <a:cxn ang="0">
                  <a:pos x="11" y="10"/>
                </a:cxn>
              </a:cxnLst>
              <a:rect l="0" t="0" r="r" b="b"/>
              <a:pathLst>
                <a:path w="48" h="51">
                  <a:moveTo>
                    <a:pt x="11" y="10"/>
                  </a:moveTo>
                  <a:cubicBezTo>
                    <a:pt x="13" y="14"/>
                    <a:pt x="9" y="15"/>
                    <a:pt x="6" y="16"/>
                  </a:cubicBezTo>
                  <a:cubicBezTo>
                    <a:pt x="3" y="16"/>
                    <a:pt x="4" y="23"/>
                    <a:pt x="2" y="25"/>
                  </a:cubicBezTo>
                  <a:cubicBezTo>
                    <a:pt x="0" y="27"/>
                    <a:pt x="9" y="33"/>
                    <a:pt x="11" y="37"/>
                  </a:cubicBezTo>
                  <a:cubicBezTo>
                    <a:pt x="12" y="40"/>
                    <a:pt x="15" y="45"/>
                    <a:pt x="18" y="50"/>
                  </a:cubicBezTo>
                  <a:cubicBezTo>
                    <a:pt x="20" y="50"/>
                    <a:pt x="22" y="51"/>
                    <a:pt x="23" y="50"/>
                  </a:cubicBezTo>
                  <a:cubicBezTo>
                    <a:pt x="26" y="48"/>
                    <a:pt x="24" y="43"/>
                    <a:pt x="28" y="43"/>
                  </a:cubicBezTo>
                  <a:cubicBezTo>
                    <a:pt x="33" y="43"/>
                    <a:pt x="39" y="41"/>
                    <a:pt x="41" y="43"/>
                  </a:cubicBezTo>
                  <a:cubicBezTo>
                    <a:pt x="41" y="44"/>
                    <a:pt x="41" y="44"/>
                    <a:pt x="42" y="45"/>
                  </a:cubicBezTo>
                  <a:cubicBezTo>
                    <a:pt x="43" y="43"/>
                    <a:pt x="45" y="40"/>
                    <a:pt x="45" y="39"/>
                  </a:cubicBezTo>
                  <a:cubicBezTo>
                    <a:pt x="46" y="38"/>
                    <a:pt x="46" y="29"/>
                    <a:pt x="44" y="24"/>
                  </a:cubicBezTo>
                  <a:cubicBezTo>
                    <a:pt x="42" y="20"/>
                    <a:pt x="43" y="13"/>
                    <a:pt x="46" y="11"/>
                  </a:cubicBezTo>
                  <a:cubicBezTo>
                    <a:pt x="46" y="11"/>
                    <a:pt x="47" y="8"/>
                    <a:pt x="48" y="5"/>
                  </a:cubicBezTo>
                  <a:cubicBezTo>
                    <a:pt x="44" y="4"/>
                    <a:pt x="40" y="2"/>
                    <a:pt x="37" y="3"/>
                  </a:cubicBezTo>
                  <a:cubicBezTo>
                    <a:pt x="31" y="4"/>
                    <a:pt x="25" y="6"/>
                    <a:pt x="22" y="3"/>
                  </a:cubicBezTo>
                  <a:cubicBezTo>
                    <a:pt x="20" y="0"/>
                    <a:pt x="17" y="0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6"/>
                    <a:pt x="11" y="9"/>
                    <a:pt x="11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18">
              <a:extLst>
                <a:ext uri="{FF2B5EF4-FFF2-40B4-BE49-F238E27FC236}">
                  <a16:creationId xmlns:a16="http://schemas.microsoft.com/office/drawing/2014/main" id="{DE6D882D-7297-479C-8F98-0C54D5E6F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810" y="4271771"/>
              <a:ext cx="128420" cy="191670"/>
            </a:xfrm>
            <a:custGeom>
              <a:avLst/>
              <a:gdLst/>
              <a:ahLst/>
              <a:cxnLst>
                <a:cxn ang="0">
                  <a:pos x="15" y="5"/>
                </a:cxn>
                <a:cxn ang="0">
                  <a:pos x="11" y="13"/>
                </a:cxn>
                <a:cxn ang="0">
                  <a:pos x="9" y="19"/>
                </a:cxn>
                <a:cxn ang="0">
                  <a:pos x="4" y="24"/>
                </a:cxn>
                <a:cxn ang="0">
                  <a:pos x="3" y="30"/>
                </a:cxn>
                <a:cxn ang="0">
                  <a:pos x="10" y="40"/>
                </a:cxn>
                <a:cxn ang="0">
                  <a:pos x="14" y="37"/>
                </a:cxn>
                <a:cxn ang="0">
                  <a:pos x="19" y="47"/>
                </a:cxn>
                <a:cxn ang="0">
                  <a:pos x="20" y="56"/>
                </a:cxn>
                <a:cxn ang="0">
                  <a:pos x="22" y="76"/>
                </a:cxn>
                <a:cxn ang="0">
                  <a:pos x="35" y="80"/>
                </a:cxn>
                <a:cxn ang="0">
                  <a:pos x="42" y="77"/>
                </a:cxn>
                <a:cxn ang="0">
                  <a:pos x="48" y="75"/>
                </a:cxn>
                <a:cxn ang="0">
                  <a:pos x="56" y="75"/>
                </a:cxn>
                <a:cxn ang="0">
                  <a:pos x="49" y="62"/>
                </a:cxn>
                <a:cxn ang="0">
                  <a:pos x="40" y="50"/>
                </a:cxn>
                <a:cxn ang="0">
                  <a:pos x="44" y="41"/>
                </a:cxn>
                <a:cxn ang="0">
                  <a:pos x="49" y="35"/>
                </a:cxn>
                <a:cxn ang="0">
                  <a:pos x="51" y="28"/>
                </a:cxn>
                <a:cxn ang="0">
                  <a:pos x="40" y="19"/>
                </a:cxn>
                <a:cxn ang="0">
                  <a:pos x="35" y="12"/>
                </a:cxn>
                <a:cxn ang="0">
                  <a:pos x="23" y="3"/>
                </a:cxn>
                <a:cxn ang="0">
                  <a:pos x="19" y="0"/>
                </a:cxn>
                <a:cxn ang="0">
                  <a:pos x="15" y="5"/>
                </a:cxn>
              </a:cxnLst>
              <a:rect l="0" t="0" r="r" b="b"/>
              <a:pathLst>
                <a:path w="56" h="83">
                  <a:moveTo>
                    <a:pt x="15" y="5"/>
                  </a:moveTo>
                  <a:cubicBezTo>
                    <a:pt x="12" y="7"/>
                    <a:pt x="8" y="11"/>
                    <a:pt x="11" y="13"/>
                  </a:cubicBezTo>
                  <a:cubicBezTo>
                    <a:pt x="14" y="15"/>
                    <a:pt x="15" y="19"/>
                    <a:pt x="9" y="19"/>
                  </a:cubicBezTo>
                  <a:cubicBezTo>
                    <a:pt x="4" y="20"/>
                    <a:pt x="4" y="22"/>
                    <a:pt x="4" y="24"/>
                  </a:cubicBezTo>
                  <a:cubicBezTo>
                    <a:pt x="5" y="27"/>
                    <a:pt x="0" y="28"/>
                    <a:pt x="3" y="30"/>
                  </a:cubicBezTo>
                  <a:cubicBezTo>
                    <a:pt x="5" y="32"/>
                    <a:pt x="8" y="36"/>
                    <a:pt x="10" y="40"/>
                  </a:cubicBezTo>
                  <a:cubicBezTo>
                    <a:pt x="11" y="38"/>
                    <a:pt x="12" y="37"/>
                    <a:pt x="14" y="37"/>
                  </a:cubicBezTo>
                  <a:cubicBezTo>
                    <a:pt x="19" y="38"/>
                    <a:pt x="15" y="45"/>
                    <a:pt x="19" y="47"/>
                  </a:cubicBezTo>
                  <a:cubicBezTo>
                    <a:pt x="23" y="48"/>
                    <a:pt x="23" y="54"/>
                    <a:pt x="20" y="56"/>
                  </a:cubicBezTo>
                  <a:cubicBezTo>
                    <a:pt x="17" y="58"/>
                    <a:pt x="16" y="69"/>
                    <a:pt x="22" y="76"/>
                  </a:cubicBezTo>
                  <a:cubicBezTo>
                    <a:pt x="29" y="83"/>
                    <a:pt x="33" y="82"/>
                    <a:pt x="35" y="80"/>
                  </a:cubicBezTo>
                  <a:cubicBezTo>
                    <a:pt x="36" y="78"/>
                    <a:pt x="41" y="80"/>
                    <a:pt x="42" y="77"/>
                  </a:cubicBezTo>
                  <a:cubicBezTo>
                    <a:pt x="43" y="75"/>
                    <a:pt x="45" y="78"/>
                    <a:pt x="48" y="75"/>
                  </a:cubicBezTo>
                  <a:cubicBezTo>
                    <a:pt x="49" y="73"/>
                    <a:pt x="53" y="74"/>
                    <a:pt x="56" y="75"/>
                  </a:cubicBezTo>
                  <a:cubicBezTo>
                    <a:pt x="53" y="70"/>
                    <a:pt x="50" y="65"/>
                    <a:pt x="49" y="62"/>
                  </a:cubicBezTo>
                  <a:cubicBezTo>
                    <a:pt x="47" y="58"/>
                    <a:pt x="38" y="52"/>
                    <a:pt x="40" y="50"/>
                  </a:cubicBezTo>
                  <a:cubicBezTo>
                    <a:pt x="42" y="48"/>
                    <a:pt x="41" y="41"/>
                    <a:pt x="44" y="41"/>
                  </a:cubicBezTo>
                  <a:cubicBezTo>
                    <a:pt x="47" y="40"/>
                    <a:pt x="51" y="39"/>
                    <a:pt x="49" y="35"/>
                  </a:cubicBezTo>
                  <a:cubicBezTo>
                    <a:pt x="49" y="34"/>
                    <a:pt x="50" y="31"/>
                    <a:pt x="51" y="28"/>
                  </a:cubicBezTo>
                  <a:cubicBezTo>
                    <a:pt x="48" y="28"/>
                    <a:pt x="43" y="19"/>
                    <a:pt x="40" y="19"/>
                  </a:cubicBezTo>
                  <a:cubicBezTo>
                    <a:pt x="37" y="19"/>
                    <a:pt x="34" y="16"/>
                    <a:pt x="35" y="12"/>
                  </a:cubicBezTo>
                  <a:cubicBezTo>
                    <a:pt x="35" y="8"/>
                    <a:pt x="28" y="7"/>
                    <a:pt x="23" y="3"/>
                  </a:cubicBezTo>
                  <a:cubicBezTo>
                    <a:pt x="22" y="1"/>
                    <a:pt x="21" y="1"/>
                    <a:pt x="19" y="0"/>
                  </a:cubicBezTo>
                  <a:cubicBezTo>
                    <a:pt x="18" y="3"/>
                    <a:pt x="16" y="5"/>
                    <a:pt x="15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19">
              <a:extLst>
                <a:ext uri="{FF2B5EF4-FFF2-40B4-BE49-F238E27FC236}">
                  <a16:creationId xmlns:a16="http://schemas.microsoft.com/office/drawing/2014/main" id="{4AB9CFC9-1C29-49F9-B586-70F841D81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1813" y="4342689"/>
              <a:ext cx="80502" cy="101586"/>
            </a:xfrm>
            <a:custGeom>
              <a:avLst/>
              <a:gdLst/>
              <a:ahLst/>
              <a:cxnLst>
                <a:cxn ang="0">
                  <a:pos x="2" y="19"/>
                </a:cxn>
                <a:cxn ang="0">
                  <a:pos x="3" y="34"/>
                </a:cxn>
                <a:cxn ang="0">
                  <a:pos x="0" y="40"/>
                </a:cxn>
                <a:cxn ang="0">
                  <a:pos x="10" y="42"/>
                </a:cxn>
                <a:cxn ang="0">
                  <a:pos x="22" y="37"/>
                </a:cxn>
                <a:cxn ang="0">
                  <a:pos x="35" y="19"/>
                </a:cxn>
                <a:cxn ang="0">
                  <a:pos x="35" y="19"/>
                </a:cxn>
                <a:cxn ang="0">
                  <a:pos x="16" y="4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9"/>
                </a:cxn>
              </a:cxnLst>
              <a:rect l="0" t="0" r="r" b="b"/>
              <a:pathLst>
                <a:path w="35" h="44">
                  <a:moveTo>
                    <a:pt x="2" y="19"/>
                  </a:moveTo>
                  <a:cubicBezTo>
                    <a:pt x="4" y="24"/>
                    <a:pt x="4" y="33"/>
                    <a:pt x="3" y="34"/>
                  </a:cubicBezTo>
                  <a:cubicBezTo>
                    <a:pt x="3" y="35"/>
                    <a:pt x="1" y="38"/>
                    <a:pt x="0" y="40"/>
                  </a:cubicBezTo>
                  <a:cubicBezTo>
                    <a:pt x="2" y="42"/>
                    <a:pt x="5" y="43"/>
                    <a:pt x="10" y="42"/>
                  </a:cubicBezTo>
                  <a:cubicBezTo>
                    <a:pt x="16" y="40"/>
                    <a:pt x="19" y="44"/>
                    <a:pt x="22" y="37"/>
                  </a:cubicBezTo>
                  <a:cubicBezTo>
                    <a:pt x="24" y="31"/>
                    <a:pt x="30" y="23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0" y="17"/>
                    <a:pt x="23" y="5"/>
                    <a:pt x="16" y="4"/>
                  </a:cubicBezTo>
                  <a:cubicBezTo>
                    <a:pt x="12" y="3"/>
                    <a:pt x="9" y="2"/>
                    <a:pt x="6" y="0"/>
                  </a:cubicBezTo>
                  <a:cubicBezTo>
                    <a:pt x="5" y="3"/>
                    <a:pt x="4" y="6"/>
                    <a:pt x="4" y="6"/>
                  </a:cubicBezTo>
                  <a:cubicBezTo>
                    <a:pt x="1" y="8"/>
                    <a:pt x="0" y="15"/>
                    <a:pt x="2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20">
              <a:extLst>
                <a:ext uri="{FF2B5EF4-FFF2-40B4-BE49-F238E27FC236}">
                  <a16:creationId xmlns:a16="http://schemas.microsoft.com/office/drawing/2014/main" id="{911BDF69-9B37-40F0-849E-82A42F325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297" y="3867347"/>
              <a:ext cx="274090" cy="97753"/>
            </a:xfrm>
            <a:custGeom>
              <a:avLst/>
              <a:gdLst/>
              <a:ahLst/>
              <a:cxnLst>
                <a:cxn ang="0">
                  <a:pos x="96" y="27"/>
                </a:cxn>
                <a:cxn ang="0">
                  <a:pos x="42" y="5"/>
                </a:cxn>
                <a:cxn ang="0">
                  <a:pos x="2" y="19"/>
                </a:cxn>
                <a:cxn ang="0">
                  <a:pos x="21" y="10"/>
                </a:cxn>
                <a:cxn ang="0">
                  <a:pos x="32" y="15"/>
                </a:cxn>
                <a:cxn ang="0">
                  <a:pos x="51" y="19"/>
                </a:cxn>
                <a:cxn ang="0">
                  <a:pos x="75" y="32"/>
                </a:cxn>
                <a:cxn ang="0">
                  <a:pos x="81" y="41"/>
                </a:cxn>
                <a:cxn ang="0">
                  <a:pos x="117" y="40"/>
                </a:cxn>
                <a:cxn ang="0">
                  <a:pos x="96" y="27"/>
                </a:cxn>
              </a:cxnLst>
              <a:rect l="0" t="0" r="r" b="b"/>
              <a:pathLst>
                <a:path w="119" h="43">
                  <a:moveTo>
                    <a:pt x="96" y="27"/>
                  </a:moveTo>
                  <a:cubicBezTo>
                    <a:pt x="89" y="27"/>
                    <a:pt x="64" y="10"/>
                    <a:pt x="42" y="5"/>
                  </a:cubicBezTo>
                  <a:cubicBezTo>
                    <a:pt x="19" y="0"/>
                    <a:pt x="0" y="16"/>
                    <a:pt x="2" y="19"/>
                  </a:cubicBezTo>
                  <a:cubicBezTo>
                    <a:pt x="5" y="23"/>
                    <a:pt x="16" y="14"/>
                    <a:pt x="21" y="10"/>
                  </a:cubicBezTo>
                  <a:cubicBezTo>
                    <a:pt x="27" y="6"/>
                    <a:pt x="32" y="12"/>
                    <a:pt x="32" y="15"/>
                  </a:cubicBezTo>
                  <a:cubicBezTo>
                    <a:pt x="33" y="17"/>
                    <a:pt x="40" y="19"/>
                    <a:pt x="51" y="19"/>
                  </a:cubicBezTo>
                  <a:cubicBezTo>
                    <a:pt x="63" y="20"/>
                    <a:pt x="64" y="29"/>
                    <a:pt x="75" y="32"/>
                  </a:cubicBezTo>
                  <a:cubicBezTo>
                    <a:pt x="86" y="34"/>
                    <a:pt x="75" y="39"/>
                    <a:pt x="81" y="41"/>
                  </a:cubicBezTo>
                  <a:cubicBezTo>
                    <a:pt x="86" y="43"/>
                    <a:pt x="115" y="42"/>
                    <a:pt x="117" y="40"/>
                  </a:cubicBezTo>
                  <a:cubicBezTo>
                    <a:pt x="119" y="37"/>
                    <a:pt x="104" y="27"/>
                    <a:pt x="96" y="2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21">
              <a:extLst>
                <a:ext uri="{FF2B5EF4-FFF2-40B4-BE49-F238E27FC236}">
                  <a16:creationId xmlns:a16="http://schemas.microsoft.com/office/drawing/2014/main" id="{F635BF1F-B38C-46FE-BBBC-5F2971B6E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5467" y="3997683"/>
              <a:ext cx="63252" cy="30667"/>
            </a:xfrm>
            <a:custGeom>
              <a:avLst/>
              <a:gdLst/>
              <a:ahLst/>
              <a:cxnLst>
                <a:cxn ang="0">
                  <a:pos x="3" y="5"/>
                </a:cxn>
                <a:cxn ang="0">
                  <a:pos x="26" y="9"/>
                </a:cxn>
                <a:cxn ang="0">
                  <a:pos x="3" y="5"/>
                </a:cxn>
              </a:cxnLst>
              <a:rect l="0" t="0" r="r" b="b"/>
              <a:pathLst>
                <a:path w="28" h="13">
                  <a:moveTo>
                    <a:pt x="3" y="5"/>
                  </a:moveTo>
                  <a:cubicBezTo>
                    <a:pt x="5" y="8"/>
                    <a:pt x="24" y="13"/>
                    <a:pt x="26" y="9"/>
                  </a:cubicBezTo>
                  <a:cubicBezTo>
                    <a:pt x="28" y="4"/>
                    <a:pt x="0" y="0"/>
                    <a:pt x="3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22">
              <a:extLst>
                <a:ext uri="{FF2B5EF4-FFF2-40B4-BE49-F238E27FC236}">
                  <a16:creationId xmlns:a16="http://schemas.microsoft.com/office/drawing/2014/main" id="{7D6931E3-D2D0-459B-9196-48983A2CC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723" y="3995765"/>
              <a:ext cx="57501" cy="32585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23" y="7"/>
                </a:cxn>
                <a:cxn ang="0">
                  <a:pos x="4" y="7"/>
                </a:cxn>
              </a:cxnLst>
              <a:rect l="0" t="0" r="r" b="b"/>
              <a:pathLst>
                <a:path w="25" h="14">
                  <a:moveTo>
                    <a:pt x="4" y="7"/>
                  </a:moveTo>
                  <a:cubicBezTo>
                    <a:pt x="9" y="14"/>
                    <a:pt x="22" y="9"/>
                    <a:pt x="23" y="7"/>
                  </a:cubicBezTo>
                  <a:cubicBezTo>
                    <a:pt x="25" y="2"/>
                    <a:pt x="0" y="0"/>
                    <a:pt x="4" y="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23">
              <a:extLst>
                <a:ext uri="{FF2B5EF4-FFF2-40B4-BE49-F238E27FC236}">
                  <a16:creationId xmlns:a16="http://schemas.microsoft.com/office/drawing/2014/main" id="{7232D95F-CB0A-4DD9-B4EF-47E4C59845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10721" y="1509799"/>
              <a:ext cx="1596617" cy="1190274"/>
            </a:xfrm>
            <a:custGeom>
              <a:avLst/>
              <a:gdLst/>
              <a:ahLst/>
              <a:cxnLst>
                <a:cxn ang="0">
                  <a:pos x="606" y="59"/>
                </a:cxn>
                <a:cxn ang="0">
                  <a:pos x="555" y="83"/>
                </a:cxn>
                <a:cxn ang="0">
                  <a:pos x="552" y="52"/>
                </a:cxn>
                <a:cxn ang="0">
                  <a:pos x="494" y="47"/>
                </a:cxn>
                <a:cxn ang="0">
                  <a:pos x="551" y="38"/>
                </a:cxn>
                <a:cxn ang="0">
                  <a:pos x="546" y="17"/>
                </a:cxn>
                <a:cxn ang="0">
                  <a:pos x="467" y="1"/>
                </a:cxn>
                <a:cxn ang="0">
                  <a:pos x="393" y="10"/>
                </a:cxn>
                <a:cxn ang="0">
                  <a:pos x="337" y="11"/>
                </a:cxn>
                <a:cxn ang="0">
                  <a:pos x="291" y="31"/>
                </a:cxn>
                <a:cxn ang="0">
                  <a:pos x="280" y="37"/>
                </a:cxn>
                <a:cxn ang="0">
                  <a:pos x="247" y="47"/>
                </a:cxn>
                <a:cxn ang="0">
                  <a:pos x="216" y="58"/>
                </a:cxn>
                <a:cxn ang="0">
                  <a:pos x="162" y="47"/>
                </a:cxn>
                <a:cxn ang="0">
                  <a:pos x="133" y="70"/>
                </a:cxn>
                <a:cxn ang="0">
                  <a:pos x="88" y="99"/>
                </a:cxn>
                <a:cxn ang="0">
                  <a:pos x="0" y="142"/>
                </a:cxn>
                <a:cxn ang="0">
                  <a:pos x="56" y="158"/>
                </a:cxn>
                <a:cxn ang="0">
                  <a:pos x="16" y="172"/>
                </a:cxn>
                <a:cxn ang="0">
                  <a:pos x="50" y="194"/>
                </a:cxn>
                <a:cxn ang="0">
                  <a:pos x="95" y="192"/>
                </a:cxn>
                <a:cxn ang="0">
                  <a:pos x="163" y="211"/>
                </a:cxn>
                <a:cxn ang="0">
                  <a:pos x="197" y="256"/>
                </a:cxn>
                <a:cxn ang="0">
                  <a:pos x="202" y="297"/>
                </a:cxn>
                <a:cxn ang="0">
                  <a:pos x="245" y="312"/>
                </a:cxn>
                <a:cxn ang="0">
                  <a:pos x="240" y="328"/>
                </a:cxn>
                <a:cxn ang="0">
                  <a:pos x="234" y="356"/>
                </a:cxn>
                <a:cxn ang="0">
                  <a:pos x="226" y="390"/>
                </a:cxn>
                <a:cxn ang="0">
                  <a:pos x="235" y="436"/>
                </a:cxn>
                <a:cxn ang="0">
                  <a:pos x="256" y="463"/>
                </a:cxn>
                <a:cxn ang="0">
                  <a:pos x="287" y="498"/>
                </a:cxn>
                <a:cxn ang="0">
                  <a:pos x="331" y="515"/>
                </a:cxn>
                <a:cxn ang="0">
                  <a:pos x="344" y="471"/>
                </a:cxn>
                <a:cxn ang="0">
                  <a:pos x="363" y="449"/>
                </a:cxn>
                <a:cxn ang="0">
                  <a:pos x="365" y="427"/>
                </a:cxn>
                <a:cxn ang="0">
                  <a:pos x="384" y="413"/>
                </a:cxn>
                <a:cxn ang="0">
                  <a:pos x="401" y="409"/>
                </a:cxn>
                <a:cxn ang="0">
                  <a:pos x="461" y="369"/>
                </a:cxn>
                <a:cxn ang="0">
                  <a:pos x="500" y="359"/>
                </a:cxn>
                <a:cxn ang="0">
                  <a:pos x="576" y="325"/>
                </a:cxn>
                <a:cxn ang="0">
                  <a:pos x="535" y="316"/>
                </a:cxn>
                <a:cxn ang="0">
                  <a:pos x="577" y="319"/>
                </a:cxn>
                <a:cxn ang="0">
                  <a:pos x="569" y="280"/>
                </a:cxn>
                <a:cxn ang="0">
                  <a:pos x="547" y="261"/>
                </a:cxn>
                <a:cxn ang="0">
                  <a:pos x="596" y="254"/>
                </a:cxn>
                <a:cxn ang="0">
                  <a:pos x="609" y="230"/>
                </a:cxn>
                <a:cxn ang="0">
                  <a:pos x="603" y="193"/>
                </a:cxn>
                <a:cxn ang="0">
                  <a:pos x="590" y="178"/>
                </a:cxn>
                <a:cxn ang="0">
                  <a:pos x="595" y="162"/>
                </a:cxn>
                <a:cxn ang="0">
                  <a:pos x="578" y="154"/>
                </a:cxn>
                <a:cxn ang="0">
                  <a:pos x="624" y="106"/>
                </a:cxn>
                <a:cxn ang="0">
                  <a:pos x="613" y="94"/>
                </a:cxn>
                <a:cxn ang="0">
                  <a:pos x="626" y="81"/>
                </a:cxn>
                <a:cxn ang="0">
                  <a:pos x="691" y="58"/>
                </a:cxn>
                <a:cxn ang="0">
                  <a:pos x="228" y="329"/>
                </a:cxn>
                <a:cxn ang="0">
                  <a:pos x="216" y="342"/>
                </a:cxn>
              </a:cxnLst>
              <a:rect l="0" t="0" r="r" b="b"/>
              <a:pathLst>
                <a:path w="691" h="516">
                  <a:moveTo>
                    <a:pt x="652" y="47"/>
                  </a:moveTo>
                  <a:cubicBezTo>
                    <a:pt x="640" y="47"/>
                    <a:pt x="630" y="49"/>
                    <a:pt x="629" y="58"/>
                  </a:cubicBezTo>
                  <a:cubicBezTo>
                    <a:pt x="628" y="67"/>
                    <a:pt x="613" y="56"/>
                    <a:pt x="606" y="59"/>
                  </a:cubicBezTo>
                  <a:cubicBezTo>
                    <a:pt x="599" y="62"/>
                    <a:pt x="603" y="52"/>
                    <a:pt x="596" y="56"/>
                  </a:cubicBezTo>
                  <a:cubicBezTo>
                    <a:pt x="589" y="59"/>
                    <a:pt x="582" y="67"/>
                    <a:pt x="574" y="70"/>
                  </a:cubicBezTo>
                  <a:cubicBezTo>
                    <a:pt x="566" y="74"/>
                    <a:pt x="560" y="82"/>
                    <a:pt x="555" y="83"/>
                  </a:cubicBezTo>
                  <a:cubicBezTo>
                    <a:pt x="550" y="83"/>
                    <a:pt x="566" y="67"/>
                    <a:pt x="574" y="59"/>
                  </a:cubicBezTo>
                  <a:cubicBezTo>
                    <a:pt x="582" y="51"/>
                    <a:pt x="577" y="42"/>
                    <a:pt x="567" y="43"/>
                  </a:cubicBezTo>
                  <a:cubicBezTo>
                    <a:pt x="556" y="44"/>
                    <a:pt x="558" y="51"/>
                    <a:pt x="552" y="52"/>
                  </a:cubicBezTo>
                  <a:cubicBezTo>
                    <a:pt x="546" y="53"/>
                    <a:pt x="518" y="68"/>
                    <a:pt x="516" y="63"/>
                  </a:cubicBezTo>
                  <a:cubicBezTo>
                    <a:pt x="515" y="59"/>
                    <a:pt x="540" y="52"/>
                    <a:pt x="540" y="49"/>
                  </a:cubicBezTo>
                  <a:cubicBezTo>
                    <a:pt x="539" y="46"/>
                    <a:pt x="508" y="45"/>
                    <a:pt x="494" y="47"/>
                  </a:cubicBezTo>
                  <a:cubicBezTo>
                    <a:pt x="480" y="49"/>
                    <a:pt x="455" y="57"/>
                    <a:pt x="455" y="53"/>
                  </a:cubicBezTo>
                  <a:cubicBezTo>
                    <a:pt x="455" y="49"/>
                    <a:pt x="484" y="44"/>
                    <a:pt x="498" y="42"/>
                  </a:cubicBezTo>
                  <a:cubicBezTo>
                    <a:pt x="513" y="40"/>
                    <a:pt x="540" y="43"/>
                    <a:pt x="551" y="38"/>
                  </a:cubicBezTo>
                  <a:cubicBezTo>
                    <a:pt x="563" y="34"/>
                    <a:pt x="580" y="33"/>
                    <a:pt x="583" y="30"/>
                  </a:cubicBezTo>
                  <a:cubicBezTo>
                    <a:pt x="586" y="26"/>
                    <a:pt x="570" y="21"/>
                    <a:pt x="562" y="21"/>
                  </a:cubicBezTo>
                  <a:cubicBezTo>
                    <a:pt x="554" y="22"/>
                    <a:pt x="546" y="21"/>
                    <a:pt x="546" y="17"/>
                  </a:cubicBezTo>
                  <a:cubicBezTo>
                    <a:pt x="547" y="13"/>
                    <a:pt x="534" y="12"/>
                    <a:pt x="533" y="9"/>
                  </a:cubicBezTo>
                  <a:cubicBezTo>
                    <a:pt x="531" y="6"/>
                    <a:pt x="506" y="8"/>
                    <a:pt x="501" y="5"/>
                  </a:cubicBezTo>
                  <a:cubicBezTo>
                    <a:pt x="496" y="1"/>
                    <a:pt x="480" y="0"/>
                    <a:pt x="467" y="1"/>
                  </a:cubicBezTo>
                  <a:cubicBezTo>
                    <a:pt x="453" y="2"/>
                    <a:pt x="426" y="1"/>
                    <a:pt x="420" y="2"/>
                  </a:cubicBezTo>
                  <a:cubicBezTo>
                    <a:pt x="413" y="3"/>
                    <a:pt x="409" y="5"/>
                    <a:pt x="404" y="5"/>
                  </a:cubicBezTo>
                  <a:cubicBezTo>
                    <a:pt x="398" y="4"/>
                    <a:pt x="389" y="6"/>
                    <a:pt x="393" y="10"/>
                  </a:cubicBezTo>
                  <a:cubicBezTo>
                    <a:pt x="399" y="16"/>
                    <a:pt x="384" y="19"/>
                    <a:pt x="385" y="14"/>
                  </a:cubicBezTo>
                  <a:cubicBezTo>
                    <a:pt x="386" y="9"/>
                    <a:pt x="372" y="7"/>
                    <a:pt x="367" y="11"/>
                  </a:cubicBezTo>
                  <a:cubicBezTo>
                    <a:pt x="362" y="15"/>
                    <a:pt x="340" y="6"/>
                    <a:pt x="337" y="11"/>
                  </a:cubicBezTo>
                  <a:cubicBezTo>
                    <a:pt x="333" y="15"/>
                    <a:pt x="307" y="14"/>
                    <a:pt x="299" y="15"/>
                  </a:cubicBezTo>
                  <a:cubicBezTo>
                    <a:pt x="292" y="16"/>
                    <a:pt x="311" y="22"/>
                    <a:pt x="311" y="25"/>
                  </a:cubicBezTo>
                  <a:cubicBezTo>
                    <a:pt x="310" y="29"/>
                    <a:pt x="286" y="25"/>
                    <a:pt x="291" y="31"/>
                  </a:cubicBezTo>
                  <a:cubicBezTo>
                    <a:pt x="296" y="37"/>
                    <a:pt x="312" y="42"/>
                    <a:pt x="319" y="49"/>
                  </a:cubicBezTo>
                  <a:cubicBezTo>
                    <a:pt x="327" y="57"/>
                    <a:pt x="313" y="52"/>
                    <a:pt x="305" y="47"/>
                  </a:cubicBezTo>
                  <a:cubicBezTo>
                    <a:pt x="296" y="41"/>
                    <a:pt x="285" y="43"/>
                    <a:pt x="280" y="37"/>
                  </a:cubicBezTo>
                  <a:cubicBezTo>
                    <a:pt x="274" y="32"/>
                    <a:pt x="254" y="27"/>
                    <a:pt x="249" y="31"/>
                  </a:cubicBezTo>
                  <a:cubicBezTo>
                    <a:pt x="243" y="34"/>
                    <a:pt x="263" y="42"/>
                    <a:pt x="263" y="46"/>
                  </a:cubicBezTo>
                  <a:cubicBezTo>
                    <a:pt x="263" y="51"/>
                    <a:pt x="250" y="45"/>
                    <a:pt x="247" y="47"/>
                  </a:cubicBezTo>
                  <a:cubicBezTo>
                    <a:pt x="245" y="49"/>
                    <a:pt x="233" y="36"/>
                    <a:pt x="227" y="36"/>
                  </a:cubicBezTo>
                  <a:cubicBezTo>
                    <a:pt x="220" y="36"/>
                    <a:pt x="226" y="42"/>
                    <a:pt x="226" y="50"/>
                  </a:cubicBezTo>
                  <a:cubicBezTo>
                    <a:pt x="226" y="58"/>
                    <a:pt x="213" y="63"/>
                    <a:pt x="216" y="58"/>
                  </a:cubicBezTo>
                  <a:cubicBezTo>
                    <a:pt x="220" y="52"/>
                    <a:pt x="217" y="37"/>
                    <a:pt x="210" y="35"/>
                  </a:cubicBezTo>
                  <a:cubicBezTo>
                    <a:pt x="203" y="32"/>
                    <a:pt x="185" y="40"/>
                    <a:pt x="176" y="40"/>
                  </a:cubicBezTo>
                  <a:cubicBezTo>
                    <a:pt x="167" y="40"/>
                    <a:pt x="154" y="43"/>
                    <a:pt x="162" y="47"/>
                  </a:cubicBezTo>
                  <a:cubicBezTo>
                    <a:pt x="170" y="52"/>
                    <a:pt x="162" y="55"/>
                    <a:pt x="155" y="50"/>
                  </a:cubicBezTo>
                  <a:cubicBezTo>
                    <a:pt x="148" y="45"/>
                    <a:pt x="125" y="50"/>
                    <a:pt x="130" y="53"/>
                  </a:cubicBezTo>
                  <a:cubicBezTo>
                    <a:pt x="134" y="56"/>
                    <a:pt x="136" y="66"/>
                    <a:pt x="133" y="70"/>
                  </a:cubicBezTo>
                  <a:cubicBezTo>
                    <a:pt x="130" y="74"/>
                    <a:pt x="120" y="66"/>
                    <a:pt x="111" y="67"/>
                  </a:cubicBezTo>
                  <a:cubicBezTo>
                    <a:pt x="102" y="67"/>
                    <a:pt x="58" y="89"/>
                    <a:pt x="60" y="94"/>
                  </a:cubicBezTo>
                  <a:cubicBezTo>
                    <a:pt x="63" y="100"/>
                    <a:pt x="82" y="95"/>
                    <a:pt x="88" y="99"/>
                  </a:cubicBezTo>
                  <a:cubicBezTo>
                    <a:pt x="94" y="102"/>
                    <a:pt x="86" y="114"/>
                    <a:pt x="79" y="119"/>
                  </a:cubicBezTo>
                  <a:cubicBezTo>
                    <a:pt x="71" y="124"/>
                    <a:pt x="44" y="120"/>
                    <a:pt x="43" y="126"/>
                  </a:cubicBezTo>
                  <a:cubicBezTo>
                    <a:pt x="43" y="132"/>
                    <a:pt x="0" y="133"/>
                    <a:pt x="0" y="142"/>
                  </a:cubicBezTo>
                  <a:cubicBezTo>
                    <a:pt x="0" y="146"/>
                    <a:pt x="2" y="150"/>
                    <a:pt x="7" y="151"/>
                  </a:cubicBezTo>
                  <a:cubicBezTo>
                    <a:pt x="13" y="152"/>
                    <a:pt x="20" y="150"/>
                    <a:pt x="26" y="156"/>
                  </a:cubicBezTo>
                  <a:cubicBezTo>
                    <a:pt x="31" y="162"/>
                    <a:pt x="46" y="162"/>
                    <a:pt x="56" y="158"/>
                  </a:cubicBezTo>
                  <a:cubicBezTo>
                    <a:pt x="67" y="154"/>
                    <a:pt x="74" y="159"/>
                    <a:pt x="74" y="165"/>
                  </a:cubicBezTo>
                  <a:cubicBezTo>
                    <a:pt x="74" y="171"/>
                    <a:pt x="51" y="163"/>
                    <a:pt x="44" y="167"/>
                  </a:cubicBezTo>
                  <a:cubicBezTo>
                    <a:pt x="37" y="171"/>
                    <a:pt x="15" y="168"/>
                    <a:pt x="16" y="172"/>
                  </a:cubicBezTo>
                  <a:cubicBezTo>
                    <a:pt x="17" y="177"/>
                    <a:pt x="28" y="176"/>
                    <a:pt x="36" y="178"/>
                  </a:cubicBezTo>
                  <a:cubicBezTo>
                    <a:pt x="45" y="179"/>
                    <a:pt x="37" y="183"/>
                    <a:pt x="37" y="187"/>
                  </a:cubicBezTo>
                  <a:cubicBezTo>
                    <a:pt x="36" y="190"/>
                    <a:pt x="41" y="190"/>
                    <a:pt x="50" y="194"/>
                  </a:cubicBezTo>
                  <a:cubicBezTo>
                    <a:pt x="59" y="198"/>
                    <a:pt x="73" y="201"/>
                    <a:pt x="68" y="196"/>
                  </a:cubicBezTo>
                  <a:cubicBezTo>
                    <a:pt x="64" y="191"/>
                    <a:pt x="77" y="192"/>
                    <a:pt x="80" y="195"/>
                  </a:cubicBezTo>
                  <a:cubicBezTo>
                    <a:pt x="82" y="198"/>
                    <a:pt x="88" y="190"/>
                    <a:pt x="95" y="192"/>
                  </a:cubicBezTo>
                  <a:cubicBezTo>
                    <a:pt x="101" y="194"/>
                    <a:pt x="103" y="186"/>
                    <a:pt x="108" y="189"/>
                  </a:cubicBezTo>
                  <a:cubicBezTo>
                    <a:pt x="113" y="193"/>
                    <a:pt x="137" y="195"/>
                    <a:pt x="145" y="199"/>
                  </a:cubicBezTo>
                  <a:cubicBezTo>
                    <a:pt x="153" y="203"/>
                    <a:pt x="164" y="204"/>
                    <a:pt x="163" y="211"/>
                  </a:cubicBezTo>
                  <a:cubicBezTo>
                    <a:pt x="162" y="217"/>
                    <a:pt x="169" y="222"/>
                    <a:pt x="178" y="226"/>
                  </a:cubicBezTo>
                  <a:cubicBezTo>
                    <a:pt x="187" y="230"/>
                    <a:pt x="189" y="238"/>
                    <a:pt x="189" y="244"/>
                  </a:cubicBezTo>
                  <a:cubicBezTo>
                    <a:pt x="188" y="250"/>
                    <a:pt x="198" y="254"/>
                    <a:pt x="197" y="256"/>
                  </a:cubicBezTo>
                  <a:cubicBezTo>
                    <a:pt x="195" y="259"/>
                    <a:pt x="196" y="263"/>
                    <a:pt x="202" y="268"/>
                  </a:cubicBezTo>
                  <a:cubicBezTo>
                    <a:pt x="208" y="273"/>
                    <a:pt x="193" y="277"/>
                    <a:pt x="197" y="282"/>
                  </a:cubicBezTo>
                  <a:cubicBezTo>
                    <a:pt x="200" y="287"/>
                    <a:pt x="191" y="296"/>
                    <a:pt x="202" y="297"/>
                  </a:cubicBezTo>
                  <a:cubicBezTo>
                    <a:pt x="213" y="299"/>
                    <a:pt x="211" y="290"/>
                    <a:pt x="219" y="290"/>
                  </a:cubicBezTo>
                  <a:cubicBezTo>
                    <a:pt x="227" y="290"/>
                    <a:pt x="219" y="297"/>
                    <a:pt x="223" y="301"/>
                  </a:cubicBezTo>
                  <a:cubicBezTo>
                    <a:pt x="227" y="306"/>
                    <a:pt x="236" y="305"/>
                    <a:pt x="245" y="312"/>
                  </a:cubicBezTo>
                  <a:cubicBezTo>
                    <a:pt x="253" y="319"/>
                    <a:pt x="248" y="322"/>
                    <a:pt x="240" y="316"/>
                  </a:cubicBezTo>
                  <a:cubicBezTo>
                    <a:pt x="232" y="311"/>
                    <a:pt x="210" y="312"/>
                    <a:pt x="210" y="314"/>
                  </a:cubicBezTo>
                  <a:cubicBezTo>
                    <a:pt x="210" y="316"/>
                    <a:pt x="235" y="330"/>
                    <a:pt x="240" y="328"/>
                  </a:cubicBezTo>
                  <a:cubicBezTo>
                    <a:pt x="246" y="326"/>
                    <a:pt x="254" y="336"/>
                    <a:pt x="250" y="340"/>
                  </a:cubicBezTo>
                  <a:cubicBezTo>
                    <a:pt x="247" y="343"/>
                    <a:pt x="249" y="351"/>
                    <a:pt x="248" y="355"/>
                  </a:cubicBezTo>
                  <a:cubicBezTo>
                    <a:pt x="247" y="359"/>
                    <a:pt x="239" y="355"/>
                    <a:pt x="234" y="356"/>
                  </a:cubicBezTo>
                  <a:cubicBezTo>
                    <a:pt x="228" y="357"/>
                    <a:pt x="225" y="358"/>
                    <a:pt x="225" y="364"/>
                  </a:cubicBezTo>
                  <a:cubicBezTo>
                    <a:pt x="225" y="370"/>
                    <a:pt x="216" y="374"/>
                    <a:pt x="215" y="381"/>
                  </a:cubicBezTo>
                  <a:cubicBezTo>
                    <a:pt x="214" y="388"/>
                    <a:pt x="222" y="387"/>
                    <a:pt x="226" y="390"/>
                  </a:cubicBezTo>
                  <a:cubicBezTo>
                    <a:pt x="231" y="393"/>
                    <a:pt x="218" y="395"/>
                    <a:pt x="218" y="400"/>
                  </a:cubicBezTo>
                  <a:cubicBezTo>
                    <a:pt x="217" y="405"/>
                    <a:pt x="229" y="414"/>
                    <a:pt x="233" y="417"/>
                  </a:cubicBezTo>
                  <a:cubicBezTo>
                    <a:pt x="238" y="419"/>
                    <a:pt x="234" y="430"/>
                    <a:pt x="235" y="436"/>
                  </a:cubicBezTo>
                  <a:cubicBezTo>
                    <a:pt x="237" y="442"/>
                    <a:pt x="243" y="435"/>
                    <a:pt x="242" y="442"/>
                  </a:cubicBezTo>
                  <a:cubicBezTo>
                    <a:pt x="241" y="449"/>
                    <a:pt x="247" y="449"/>
                    <a:pt x="248" y="453"/>
                  </a:cubicBezTo>
                  <a:cubicBezTo>
                    <a:pt x="248" y="458"/>
                    <a:pt x="258" y="457"/>
                    <a:pt x="256" y="463"/>
                  </a:cubicBezTo>
                  <a:cubicBezTo>
                    <a:pt x="254" y="469"/>
                    <a:pt x="259" y="473"/>
                    <a:pt x="262" y="477"/>
                  </a:cubicBezTo>
                  <a:cubicBezTo>
                    <a:pt x="264" y="480"/>
                    <a:pt x="273" y="486"/>
                    <a:pt x="274" y="490"/>
                  </a:cubicBezTo>
                  <a:cubicBezTo>
                    <a:pt x="276" y="494"/>
                    <a:pt x="281" y="500"/>
                    <a:pt x="287" y="498"/>
                  </a:cubicBezTo>
                  <a:cubicBezTo>
                    <a:pt x="293" y="497"/>
                    <a:pt x="293" y="502"/>
                    <a:pt x="298" y="502"/>
                  </a:cubicBezTo>
                  <a:cubicBezTo>
                    <a:pt x="303" y="501"/>
                    <a:pt x="310" y="504"/>
                    <a:pt x="311" y="507"/>
                  </a:cubicBezTo>
                  <a:cubicBezTo>
                    <a:pt x="313" y="511"/>
                    <a:pt x="327" y="514"/>
                    <a:pt x="331" y="515"/>
                  </a:cubicBezTo>
                  <a:cubicBezTo>
                    <a:pt x="335" y="516"/>
                    <a:pt x="336" y="508"/>
                    <a:pt x="339" y="506"/>
                  </a:cubicBezTo>
                  <a:cubicBezTo>
                    <a:pt x="343" y="504"/>
                    <a:pt x="342" y="490"/>
                    <a:pt x="345" y="489"/>
                  </a:cubicBezTo>
                  <a:cubicBezTo>
                    <a:pt x="348" y="488"/>
                    <a:pt x="347" y="472"/>
                    <a:pt x="344" y="471"/>
                  </a:cubicBezTo>
                  <a:cubicBezTo>
                    <a:pt x="341" y="470"/>
                    <a:pt x="342" y="464"/>
                    <a:pt x="350" y="465"/>
                  </a:cubicBezTo>
                  <a:cubicBezTo>
                    <a:pt x="357" y="466"/>
                    <a:pt x="355" y="459"/>
                    <a:pt x="358" y="458"/>
                  </a:cubicBezTo>
                  <a:cubicBezTo>
                    <a:pt x="362" y="457"/>
                    <a:pt x="360" y="450"/>
                    <a:pt x="363" y="449"/>
                  </a:cubicBezTo>
                  <a:cubicBezTo>
                    <a:pt x="366" y="448"/>
                    <a:pt x="365" y="444"/>
                    <a:pt x="363" y="441"/>
                  </a:cubicBezTo>
                  <a:cubicBezTo>
                    <a:pt x="361" y="438"/>
                    <a:pt x="364" y="436"/>
                    <a:pt x="368" y="436"/>
                  </a:cubicBezTo>
                  <a:cubicBezTo>
                    <a:pt x="372" y="435"/>
                    <a:pt x="371" y="429"/>
                    <a:pt x="365" y="427"/>
                  </a:cubicBezTo>
                  <a:cubicBezTo>
                    <a:pt x="360" y="425"/>
                    <a:pt x="362" y="419"/>
                    <a:pt x="367" y="423"/>
                  </a:cubicBezTo>
                  <a:cubicBezTo>
                    <a:pt x="372" y="427"/>
                    <a:pt x="376" y="424"/>
                    <a:pt x="373" y="420"/>
                  </a:cubicBezTo>
                  <a:cubicBezTo>
                    <a:pt x="370" y="416"/>
                    <a:pt x="377" y="414"/>
                    <a:pt x="384" y="413"/>
                  </a:cubicBezTo>
                  <a:cubicBezTo>
                    <a:pt x="391" y="413"/>
                    <a:pt x="395" y="409"/>
                    <a:pt x="393" y="404"/>
                  </a:cubicBezTo>
                  <a:cubicBezTo>
                    <a:pt x="392" y="398"/>
                    <a:pt x="401" y="399"/>
                    <a:pt x="399" y="403"/>
                  </a:cubicBezTo>
                  <a:cubicBezTo>
                    <a:pt x="397" y="408"/>
                    <a:pt x="398" y="413"/>
                    <a:pt x="401" y="409"/>
                  </a:cubicBezTo>
                  <a:cubicBezTo>
                    <a:pt x="405" y="406"/>
                    <a:pt x="411" y="408"/>
                    <a:pt x="422" y="405"/>
                  </a:cubicBezTo>
                  <a:cubicBezTo>
                    <a:pt x="434" y="402"/>
                    <a:pt x="445" y="392"/>
                    <a:pt x="447" y="383"/>
                  </a:cubicBezTo>
                  <a:cubicBezTo>
                    <a:pt x="450" y="374"/>
                    <a:pt x="463" y="375"/>
                    <a:pt x="461" y="369"/>
                  </a:cubicBezTo>
                  <a:cubicBezTo>
                    <a:pt x="460" y="363"/>
                    <a:pt x="464" y="361"/>
                    <a:pt x="472" y="365"/>
                  </a:cubicBezTo>
                  <a:cubicBezTo>
                    <a:pt x="480" y="369"/>
                    <a:pt x="474" y="362"/>
                    <a:pt x="483" y="362"/>
                  </a:cubicBezTo>
                  <a:cubicBezTo>
                    <a:pt x="492" y="362"/>
                    <a:pt x="491" y="359"/>
                    <a:pt x="500" y="359"/>
                  </a:cubicBezTo>
                  <a:cubicBezTo>
                    <a:pt x="509" y="358"/>
                    <a:pt x="532" y="354"/>
                    <a:pt x="540" y="348"/>
                  </a:cubicBezTo>
                  <a:cubicBezTo>
                    <a:pt x="548" y="341"/>
                    <a:pt x="565" y="335"/>
                    <a:pt x="572" y="331"/>
                  </a:cubicBezTo>
                  <a:cubicBezTo>
                    <a:pt x="579" y="327"/>
                    <a:pt x="581" y="323"/>
                    <a:pt x="576" y="325"/>
                  </a:cubicBezTo>
                  <a:cubicBezTo>
                    <a:pt x="572" y="328"/>
                    <a:pt x="563" y="328"/>
                    <a:pt x="556" y="326"/>
                  </a:cubicBezTo>
                  <a:cubicBezTo>
                    <a:pt x="550" y="325"/>
                    <a:pt x="539" y="319"/>
                    <a:pt x="531" y="323"/>
                  </a:cubicBezTo>
                  <a:cubicBezTo>
                    <a:pt x="524" y="328"/>
                    <a:pt x="528" y="317"/>
                    <a:pt x="535" y="316"/>
                  </a:cubicBezTo>
                  <a:cubicBezTo>
                    <a:pt x="541" y="315"/>
                    <a:pt x="538" y="312"/>
                    <a:pt x="537" y="305"/>
                  </a:cubicBezTo>
                  <a:cubicBezTo>
                    <a:pt x="535" y="299"/>
                    <a:pt x="547" y="303"/>
                    <a:pt x="553" y="311"/>
                  </a:cubicBezTo>
                  <a:cubicBezTo>
                    <a:pt x="558" y="318"/>
                    <a:pt x="568" y="322"/>
                    <a:pt x="577" y="319"/>
                  </a:cubicBezTo>
                  <a:cubicBezTo>
                    <a:pt x="586" y="316"/>
                    <a:pt x="578" y="309"/>
                    <a:pt x="581" y="304"/>
                  </a:cubicBezTo>
                  <a:cubicBezTo>
                    <a:pt x="585" y="299"/>
                    <a:pt x="554" y="283"/>
                    <a:pt x="552" y="278"/>
                  </a:cubicBezTo>
                  <a:cubicBezTo>
                    <a:pt x="550" y="273"/>
                    <a:pt x="560" y="276"/>
                    <a:pt x="569" y="280"/>
                  </a:cubicBezTo>
                  <a:cubicBezTo>
                    <a:pt x="577" y="284"/>
                    <a:pt x="579" y="273"/>
                    <a:pt x="579" y="268"/>
                  </a:cubicBezTo>
                  <a:cubicBezTo>
                    <a:pt x="579" y="264"/>
                    <a:pt x="561" y="263"/>
                    <a:pt x="552" y="268"/>
                  </a:cubicBezTo>
                  <a:cubicBezTo>
                    <a:pt x="544" y="273"/>
                    <a:pt x="536" y="262"/>
                    <a:pt x="547" y="261"/>
                  </a:cubicBezTo>
                  <a:cubicBezTo>
                    <a:pt x="559" y="259"/>
                    <a:pt x="548" y="255"/>
                    <a:pt x="552" y="251"/>
                  </a:cubicBezTo>
                  <a:cubicBezTo>
                    <a:pt x="555" y="248"/>
                    <a:pt x="569" y="261"/>
                    <a:pt x="577" y="259"/>
                  </a:cubicBezTo>
                  <a:cubicBezTo>
                    <a:pt x="584" y="256"/>
                    <a:pt x="589" y="259"/>
                    <a:pt x="596" y="254"/>
                  </a:cubicBezTo>
                  <a:cubicBezTo>
                    <a:pt x="602" y="249"/>
                    <a:pt x="584" y="244"/>
                    <a:pt x="581" y="240"/>
                  </a:cubicBezTo>
                  <a:cubicBezTo>
                    <a:pt x="577" y="236"/>
                    <a:pt x="599" y="237"/>
                    <a:pt x="606" y="238"/>
                  </a:cubicBezTo>
                  <a:cubicBezTo>
                    <a:pt x="612" y="238"/>
                    <a:pt x="614" y="228"/>
                    <a:pt x="609" y="230"/>
                  </a:cubicBezTo>
                  <a:cubicBezTo>
                    <a:pt x="603" y="232"/>
                    <a:pt x="584" y="223"/>
                    <a:pt x="588" y="217"/>
                  </a:cubicBezTo>
                  <a:cubicBezTo>
                    <a:pt x="592" y="211"/>
                    <a:pt x="600" y="218"/>
                    <a:pt x="608" y="214"/>
                  </a:cubicBezTo>
                  <a:cubicBezTo>
                    <a:pt x="616" y="210"/>
                    <a:pt x="609" y="193"/>
                    <a:pt x="603" y="193"/>
                  </a:cubicBezTo>
                  <a:cubicBezTo>
                    <a:pt x="597" y="193"/>
                    <a:pt x="583" y="191"/>
                    <a:pt x="583" y="188"/>
                  </a:cubicBezTo>
                  <a:cubicBezTo>
                    <a:pt x="583" y="185"/>
                    <a:pt x="571" y="183"/>
                    <a:pt x="574" y="180"/>
                  </a:cubicBezTo>
                  <a:cubicBezTo>
                    <a:pt x="578" y="177"/>
                    <a:pt x="582" y="183"/>
                    <a:pt x="590" y="178"/>
                  </a:cubicBezTo>
                  <a:cubicBezTo>
                    <a:pt x="597" y="172"/>
                    <a:pt x="613" y="179"/>
                    <a:pt x="620" y="178"/>
                  </a:cubicBezTo>
                  <a:cubicBezTo>
                    <a:pt x="627" y="176"/>
                    <a:pt x="617" y="163"/>
                    <a:pt x="613" y="166"/>
                  </a:cubicBezTo>
                  <a:cubicBezTo>
                    <a:pt x="609" y="168"/>
                    <a:pt x="596" y="169"/>
                    <a:pt x="595" y="162"/>
                  </a:cubicBezTo>
                  <a:cubicBezTo>
                    <a:pt x="594" y="155"/>
                    <a:pt x="608" y="162"/>
                    <a:pt x="610" y="158"/>
                  </a:cubicBezTo>
                  <a:cubicBezTo>
                    <a:pt x="612" y="155"/>
                    <a:pt x="591" y="146"/>
                    <a:pt x="587" y="153"/>
                  </a:cubicBezTo>
                  <a:cubicBezTo>
                    <a:pt x="584" y="160"/>
                    <a:pt x="572" y="158"/>
                    <a:pt x="578" y="154"/>
                  </a:cubicBezTo>
                  <a:cubicBezTo>
                    <a:pt x="585" y="150"/>
                    <a:pt x="586" y="139"/>
                    <a:pt x="585" y="133"/>
                  </a:cubicBezTo>
                  <a:cubicBezTo>
                    <a:pt x="585" y="127"/>
                    <a:pt x="608" y="127"/>
                    <a:pt x="605" y="118"/>
                  </a:cubicBezTo>
                  <a:cubicBezTo>
                    <a:pt x="603" y="108"/>
                    <a:pt x="616" y="106"/>
                    <a:pt x="624" y="106"/>
                  </a:cubicBezTo>
                  <a:cubicBezTo>
                    <a:pt x="632" y="106"/>
                    <a:pt x="624" y="96"/>
                    <a:pt x="616" y="97"/>
                  </a:cubicBezTo>
                  <a:cubicBezTo>
                    <a:pt x="609" y="98"/>
                    <a:pt x="601" y="107"/>
                    <a:pt x="598" y="103"/>
                  </a:cubicBezTo>
                  <a:cubicBezTo>
                    <a:pt x="594" y="100"/>
                    <a:pt x="606" y="94"/>
                    <a:pt x="613" y="94"/>
                  </a:cubicBezTo>
                  <a:cubicBezTo>
                    <a:pt x="620" y="94"/>
                    <a:pt x="636" y="93"/>
                    <a:pt x="641" y="90"/>
                  </a:cubicBezTo>
                  <a:cubicBezTo>
                    <a:pt x="647" y="87"/>
                    <a:pt x="631" y="84"/>
                    <a:pt x="621" y="85"/>
                  </a:cubicBezTo>
                  <a:cubicBezTo>
                    <a:pt x="610" y="86"/>
                    <a:pt x="610" y="82"/>
                    <a:pt x="626" y="81"/>
                  </a:cubicBezTo>
                  <a:cubicBezTo>
                    <a:pt x="642" y="81"/>
                    <a:pt x="639" y="78"/>
                    <a:pt x="651" y="76"/>
                  </a:cubicBezTo>
                  <a:cubicBezTo>
                    <a:pt x="662" y="75"/>
                    <a:pt x="658" y="70"/>
                    <a:pt x="665" y="70"/>
                  </a:cubicBezTo>
                  <a:cubicBezTo>
                    <a:pt x="672" y="70"/>
                    <a:pt x="691" y="62"/>
                    <a:pt x="691" y="58"/>
                  </a:cubicBezTo>
                  <a:cubicBezTo>
                    <a:pt x="691" y="55"/>
                    <a:pt x="664" y="47"/>
                    <a:pt x="652" y="47"/>
                  </a:cubicBezTo>
                  <a:close/>
                  <a:moveTo>
                    <a:pt x="237" y="338"/>
                  </a:moveTo>
                  <a:cubicBezTo>
                    <a:pt x="237" y="332"/>
                    <a:pt x="231" y="336"/>
                    <a:pt x="228" y="329"/>
                  </a:cubicBezTo>
                  <a:cubicBezTo>
                    <a:pt x="224" y="323"/>
                    <a:pt x="207" y="320"/>
                    <a:pt x="206" y="325"/>
                  </a:cubicBezTo>
                  <a:cubicBezTo>
                    <a:pt x="205" y="327"/>
                    <a:pt x="200" y="330"/>
                    <a:pt x="204" y="335"/>
                  </a:cubicBezTo>
                  <a:cubicBezTo>
                    <a:pt x="208" y="340"/>
                    <a:pt x="211" y="338"/>
                    <a:pt x="216" y="342"/>
                  </a:cubicBezTo>
                  <a:cubicBezTo>
                    <a:pt x="221" y="347"/>
                    <a:pt x="236" y="343"/>
                    <a:pt x="237" y="33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4">
              <a:extLst>
                <a:ext uri="{FF2B5EF4-FFF2-40B4-BE49-F238E27FC236}">
                  <a16:creationId xmlns:a16="http://schemas.microsoft.com/office/drawing/2014/main" id="{B384953D-2420-4D71-91B5-907535C3D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2433" y="1530882"/>
              <a:ext cx="2319215" cy="1784453"/>
            </a:xfrm>
            <a:custGeom>
              <a:avLst/>
              <a:gdLst/>
              <a:ahLst/>
              <a:cxnLst>
                <a:cxn ang="0">
                  <a:pos x="205" y="683"/>
                </a:cxn>
                <a:cxn ang="0">
                  <a:pos x="189" y="227"/>
                </a:cxn>
                <a:cxn ang="0">
                  <a:pos x="387" y="251"/>
                </a:cxn>
                <a:cxn ang="0">
                  <a:pos x="257" y="269"/>
                </a:cxn>
                <a:cxn ang="0">
                  <a:pos x="386" y="334"/>
                </a:cxn>
                <a:cxn ang="0">
                  <a:pos x="237" y="194"/>
                </a:cxn>
                <a:cxn ang="0">
                  <a:pos x="208" y="185"/>
                </a:cxn>
                <a:cxn ang="0">
                  <a:pos x="369" y="213"/>
                </a:cxn>
                <a:cxn ang="0">
                  <a:pos x="297" y="144"/>
                </a:cxn>
                <a:cxn ang="0">
                  <a:pos x="413" y="119"/>
                </a:cxn>
                <a:cxn ang="0">
                  <a:pos x="416" y="161"/>
                </a:cxn>
                <a:cxn ang="0">
                  <a:pos x="420" y="185"/>
                </a:cxn>
                <a:cxn ang="0">
                  <a:pos x="543" y="147"/>
                </a:cxn>
                <a:cxn ang="0">
                  <a:pos x="492" y="232"/>
                </a:cxn>
                <a:cxn ang="0">
                  <a:pos x="687" y="220"/>
                </a:cxn>
                <a:cxn ang="0">
                  <a:pos x="580" y="151"/>
                </a:cxn>
                <a:cxn ang="0">
                  <a:pos x="598" y="83"/>
                </a:cxn>
                <a:cxn ang="0">
                  <a:pos x="587" y="66"/>
                </a:cxn>
                <a:cxn ang="0">
                  <a:pos x="634" y="120"/>
                </a:cxn>
                <a:cxn ang="0">
                  <a:pos x="698" y="180"/>
                </a:cxn>
                <a:cxn ang="0">
                  <a:pos x="795" y="87"/>
                </a:cxn>
                <a:cxn ang="0">
                  <a:pos x="760" y="9"/>
                </a:cxn>
                <a:cxn ang="0">
                  <a:pos x="569" y="46"/>
                </a:cxn>
                <a:cxn ang="0">
                  <a:pos x="624" y="440"/>
                </a:cxn>
                <a:cxn ang="0">
                  <a:pos x="827" y="340"/>
                </a:cxn>
                <a:cxn ang="0">
                  <a:pos x="746" y="272"/>
                </a:cxn>
                <a:cxn ang="0">
                  <a:pos x="624" y="250"/>
                </a:cxn>
                <a:cxn ang="0">
                  <a:pos x="704" y="309"/>
                </a:cxn>
                <a:cxn ang="0">
                  <a:pos x="736" y="409"/>
                </a:cxn>
                <a:cxn ang="0">
                  <a:pos x="850" y="419"/>
                </a:cxn>
                <a:cxn ang="0">
                  <a:pos x="682" y="241"/>
                </a:cxn>
                <a:cxn ang="0">
                  <a:pos x="963" y="641"/>
                </a:cxn>
                <a:cxn ang="0">
                  <a:pos x="110" y="629"/>
                </a:cxn>
                <a:cxn ang="0">
                  <a:pos x="821" y="686"/>
                </a:cxn>
                <a:cxn ang="0">
                  <a:pos x="963" y="609"/>
                </a:cxn>
                <a:cxn ang="0">
                  <a:pos x="895" y="560"/>
                </a:cxn>
                <a:cxn ang="0">
                  <a:pos x="844" y="528"/>
                </a:cxn>
                <a:cxn ang="0">
                  <a:pos x="763" y="463"/>
                </a:cxn>
                <a:cxn ang="0">
                  <a:pos x="727" y="543"/>
                </a:cxn>
                <a:cxn ang="0">
                  <a:pos x="666" y="617"/>
                </a:cxn>
                <a:cxn ang="0">
                  <a:pos x="538" y="525"/>
                </a:cxn>
                <a:cxn ang="0">
                  <a:pos x="579" y="430"/>
                </a:cxn>
                <a:cxn ang="0">
                  <a:pos x="649" y="387"/>
                </a:cxn>
                <a:cxn ang="0">
                  <a:pos x="636" y="339"/>
                </a:cxn>
                <a:cxn ang="0">
                  <a:pos x="580" y="343"/>
                </a:cxn>
                <a:cxn ang="0">
                  <a:pos x="537" y="271"/>
                </a:cxn>
                <a:cxn ang="0">
                  <a:pos x="518" y="292"/>
                </a:cxn>
                <a:cxn ang="0">
                  <a:pos x="508" y="364"/>
                </a:cxn>
                <a:cxn ang="0">
                  <a:pos x="492" y="348"/>
                </a:cxn>
                <a:cxn ang="0">
                  <a:pos x="399" y="348"/>
                </a:cxn>
                <a:cxn ang="0">
                  <a:pos x="268" y="339"/>
                </a:cxn>
                <a:cxn ang="0">
                  <a:pos x="97" y="340"/>
                </a:cxn>
                <a:cxn ang="0">
                  <a:pos x="47" y="341"/>
                </a:cxn>
                <a:cxn ang="0">
                  <a:pos x="127" y="588"/>
                </a:cxn>
                <a:cxn ang="0">
                  <a:pos x="182" y="658"/>
                </a:cxn>
                <a:cxn ang="0">
                  <a:pos x="623" y="689"/>
                </a:cxn>
                <a:cxn ang="0">
                  <a:pos x="701" y="766"/>
                </a:cxn>
                <a:cxn ang="0">
                  <a:pos x="866" y="722"/>
                </a:cxn>
                <a:cxn ang="0">
                  <a:pos x="243" y="407"/>
                </a:cxn>
                <a:cxn ang="0">
                  <a:pos x="241" y="392"/>
                </a:cxn>
                <a:cxn ang="0">
                  <a:pos x="503" y="656"/>
                </a:cxn>
              </a:cxnLst>
              <a:rect l="0" t="0" r="r" b="b"/>
              <a:pathLst>
                <a:path w="1005" h="774">
                  <a:moveTo>
                    <a:pt x="198" y="678"/>
                  </a:moveTo>
                  <a:cubicBezTo>
                    <a:pt x="195" y="675"/>
                    <a:pt x="187" y="676"/>
                    <a:pt x="185" y="672"/>
                  </a:cubicBezTo>
                  <a:cubicBezTo>
                    <a:pt x="184" y="669"/>
                    <a:pt x="176" y="657"/>
                    <a:pt x="172" y="658"/>
                  </a:cubicBezTo>
                  <a:cubicBezTo>
                    <a:pt x="168" y="658"/>
                    <a:pt x="162" y="658"/>
                    <a:pt x="157" y="654"/>
                  </a:cubicBezTo>
                  <a:cubicBezTo>
                    <a:pt x="152" y="651"/>
                    <a:pt x="149" y="650"/>
                    <a:pt x="146" y="653"/>
                  </a:cubicBezTo>
                  <a:cubicBezTo>
                    <a:pt x="142" y="655"/>
                    <a:pt x="149" y="655"/>
                    <a:pt x="149" y="658"/>
                  </a:cubicBezTo>
                  <a:cubicBezTo>
                    <a:pt x="149" y="660"/>
                    <a:pt x="151" y="662"/>
                    <a:pt x="154" y="661"/>
                  </a:cubicBezTo>
                  <a:cubicBezTo>
                    <a:pt x="157" y="661"/>
                    <a:pt x="159" y="667"/>
                    <a:pt x="162" y="667"/>
                  </a:cubicBezTo>
                  <a:cubicBezTo>
                    <a:pt x="165" y="668"/>
                    <a:pt x="166" y="672"/>
                    <a:pt x="170" y="672"/>
                  </a:cubicBezTo>
                  <a:cubicBezTo>
                    <a:pt x="173" y="672"/>
                    <a:pt x="174" y="676"/>
                    <a:pt x="176" y="679"/>
                  </a:cubicBezTo>
                  <a:cubicBezTo>
                    <a:pt x="177" y="681"/>
                    <a:pt x="181" y="679"/>
                    <a:pt x="181" y="681"/>
                  </a:cubicBezTo>
                  <a:cubicBezTo>
                    <a:pt x="181" y="683"/>
                    <a:pt x="185" y="685"/>
                    <a:pt x="186" y="687"/>
                  </a:cubicBezTo>
                  <a:cubicBezTo>
                    <a:pt x="193" y="688"/>
                    <a:pt x="199" y="689"/>
                    <a:pt x="204" y="687"/>
                  </a:cubicBezTo>
                  <a:cubicBezTo>
                    <a:pt x="204" y="686"/>
                    <a:pt x="205" y="684"/>
                    <a:pt x="205" y="683"/>
                  </a:cubicBezTo>
                  <a:cubicBezTo>
                    <a:pt x="207" y="680"/>
                    <a:pt x="202" y="682"/>
                    <a:pt x="198" y="678"/>
                  </a:cubicBezTo>
                  <a:close/>
                  <a:moveTo>
                    <a:pt x="190" y="281"/>
                  </a:moveTo>
                  <a:cubicBezTo>
                    <a:pt x="199" y="283"/>
                    <a:pt x="200" y="299"/>
                    <a:pt x="206" y="299"/>
                  </a:cubicBezTo>
                  <a:cubicBezTo>
                    <a:pt x="210" y="299"/>
                    <a:pt x="207" y="294"/>
                    <a:pt x="213" y="294"/>
                  </a:cubicBezTo>
                  <a:cubicBezTo>
                    <a:pt x="220" y="294"/>
                    <a:pt x="218" y="291"/>
                    <a:pt x="224" y="291"/>
                  </a:cubicBezTo>
                  <a:cubicBezTo>
                    <a:pt x="230" y="292"/>
                    <a:pt x="235" y="290"/>
                    <a:pt x="235" y="283"/>
                  </a:cubicBezTo>
                  <a:cubicBezTo>
                    <a:pt x="235" y="276"/>
                    <a:pt x="240" y="273"/>
                    <a:pt x="246" y="272"/>
                  </a:cubicBezTo>
                  <a:cubicBezTo>
                    <a:pt x="252" y="270"/>
                    <a:pt x="246" y="263"/>
                    <a:pt x="255" y="261"/>
                  </a:cubicBezTo>
                  <a:cubicBezTo>
                    <a:pt x="263" y="259"/>
                    <a:pt x="287" y="249"/>
                    <a:pt x="291" y="246"/>
                  </a:cubicBezTo>
                  <a:cubicBezTo>
                    <a:pt x="295" y="243"/>
                    <a:pt x="286" y="239"/>
                    <a:pt x="277" y="233"/>
                  </a:cubicBezTo>
                  <a:cubicBezTo>
                    <a:pt x="268" y="228"/>
                    <a:pt x="261" y="226"/>
                    <a:pt x="254" y="231"/>
                  </a:cubicBezTo>
                  <a:cubicBezTo>
                    <a:pt x="247" y="235"/>
                    <a:pt x="252" y="226"/>
                    <a:pt x="247" y="228"/>
                  </a:cubicBezTo>
                  <a:cubicBezTo>
                    <a:pt x="241" y="231"/>
                    <a:pt x="226" y="224"/>
                    <a:pt x="224" y="222"/>
                  </a:cubicBezTo>
                  <a:cubicBezTo>
                    <a:pt x="222" y="219"/>
                    <a:pt x="195" y="227"/>
                    <a:pt x="189" y="227"/>
                  </a:cubicBezTo>
                  <a:cubicBezTo>
                    <a:pt x="182" y="227"/>
                    <a:pt x="189" y="234"/>
                    <a:pt x="194" y="238"/>
                  </a:cubicBezTo>
                  <a:cubicBezTo>
                    <a:pt x="198" y="241"/>
                    <a:pt x="183" y="252"/>
                    <a:pt x="186" y="255"/>
                  </a:cubicBezTo>
                  <a:cubicBezTo>
                    <a:pt x="189" y="257"/>
                    <a:pt x="183" y="264"/>
                    <a:pt x="176" y="272"/>
                  </a:cubicBezTo>
                  <a:cubicBezTo>
                    <a:pt x="169" y="280"/>
                    <a:pt x="181" y="279"/>
                    <a:pt x="190" y="281"/>
                  </a:cubicBezTo>
                  <a:close/>
                  <a:moveTo>
                    <a:pt x="440" y="322"/>
                  </a:moveTo>
                  <a:cubicBezTo>
                    <a:pt x="443" y="319"/>
                    <a:pt x="455" y="329"/>
                    <a:pt x="456" y="322"/>
                  </a:cubicBezTo>
                  <a:cubicBezTo>
                    <a:pt x="456" y="314"/>
                    <a:pt x="442" y="311"/>
                    <a:pt x="436" y="307"/>
                  </a:cubicBezTo>
                  <a:cubicBezTo>
                    <a:pt x="430" y="303"/>
                    <a:pt x="427" y="305"/>
                    <a:pt x="418" y="298"/>
                  </a:cubicBezTo>
                  <a:cubicBezTo>
                    <a:pt x="408" y="291"/>
                    <a:pt x="420" y="287"/>
                    <a:pt x="413" y="282"/>
                  </a:cubicBezTo>
                  <a:cubicBezTo>
                    <a:pt x="406" y="276"/>
                    <a:pt x="404" y="261"/>
                    <a:pt x="409" y="256"/>
                  </a:cubicBezTo>
                  <a:cubicBezTo>
                    <a:pt x="414" y="251"/>
                    <a:pt x="419" y="244"/>
                    <a:pt x="410" y="240"/>
                  </a:cubicBezTo>
                  <a:cubicBezTo>
                    <a:pt x="401" y="237"/>
                    <a:pt x="387" y="243"/>
                    <a:pt x="388" y="245"/>
                  </a:cubicBezTo>
                  <a:cubicBezTo>
                    <a:pt x="390" y="247"/>
                    <a:pt x="402" y="254"/>
                    <a:pt x="402" y="257"/>
                  </a:cubicBezTo>
                  <a:cubicBezTo>
                    <a:pt x="402" y="260"/>
                    <a:pt x="391" y="249"/>
                    <a:pt x="387" y="251"/>
                  </a:cubicBezTo>
                  <a:cubicBezTo>
                    <a:pt x="383" y="254"/>
                    <a:pt x="378" y="246"/>
                    <a:pt x="375" y="251"/>
                  </a:cubicBezTo>
                  <a:cubicBezTo>
                    <a:pt x="371" y="256"/>
                    <a:pt x="379" y="274"/>
                    <a:pt x="382" y="279"/>
                  </a:cubicBezTo>
                  <a:cubicBezTo>
                    <a:pt x="385" y="284"/>
                    <a:pt x="379" y="284"/>
                    <a:pt x="375" y="285"/>
                  </a:cubicBezTo>
                  <a:cubicBezTo>
                    <a:pt x="371" y="286"/>
                    <a:pt x="371" y="271"/>
                    <a:pt x="367" y="265"/>
                  </a:cubicBezTo>
                  <a:cubicBezTo>
                    <a:pt x="363" y="260"/>
                    <a:pt x="347" y="253"/>
                    <a:pt x="346" y="257"/>
                  </a:cubicBezTo>
                  <a:cubicBezTo>
                    <a:pt x="345" y="261"/>
                    <a:pt x="356" y="261"/>
                    <a:pt x="354" y="267"/>
                  </a:cubicBezTo>
                  <a:cubicBezTo>
                    <a:pt x="353" y="272"/>
                    <a:pt x="347" y="263"/>
                    <a:pt x="341" y="268"/>
                  </a:cubicBezTo>
                  <a:cubicBezTo>
                    <a:pt x="336" y="272"/>
                    <a:pt x="337" y="269"/>
                    <a:pt x="338" y="265"/>
                  </a:cubicBezTo>
                  <a:cubicBezTo>
                    <a:pt x="339" y="260"/>
                    <a:pt x="330" y="255"/>
                    <a:pt x="320" y="256"/>
                  </a:cubicBezTo>
                  <a:cubicBezTo>
                    <a:pt x="310" y="257"/>
                    <a:pt x="315" y="264"/>
                    <a:pt x="312" y="267"/>
                  </a:cubicBezTo>
                  <a:cubicBezTo>
                    <a:pt x="309" y="269"/>
                    <a:pt x="294" y="265"/>
                    <a:pt x="304" y="263"/>
                  </a:cubicBezTo>
                  <a:cubicBezTo>
                    <a:pt x="313" y="261"/>
                    <a:pt x="309" y="256"/>
                    <a:pt x="306" y="250"/>
                  </a:cubicBezTo>
                  <a:cubicBezTo>
                    <a:pt x="302" y="245"/>
                    <a:pt x="293" y="251"/>
                    <a:pt x="277" y="257"/>
                  </a:cubicBezTo>
                  <a:cubicBezTo>
                    <a:pt x="262" y="262"/>
                    <a:pt x="255" y="268"/>
                    <a:pt x="257" y="269"/>
                  </a:cubicBezTo>
                  <a:cubicBezTo>
                    <a:pt x="259" y="269"/>
                    <a:pt x="259" y="272"/>
                    <a:pt x="253" y="277"/>
                  </a:cubicBezTo>
                  <a:cubicBezTo>
                    <a:pt x="247" y="282"/>
                    <a:pt x="253" y="286"/>
                    <a:pt x="259" y="286"/>
                  </a:cubicBezTo>
                  <a:cubicBezTo>
                    <a:pt x="264" y="286"/>
                    <a:pt x="260" y="290"/>
                    <a:pt x="263" y="292"/>
                  </a:cubicBezTo>
                  <a:cubicBezTo>
                    <a:pt x="267" y="293"/>
                    <a:pt x="285" y="285"/>
                    <a:pt x="290" y="288"/>
                  </a:cubicBezTo>
                  <a:cubicBezTo>
                    <a:pt x="295" y="292"/>
                    <a:pt x="260" y="294"/>
                    <a:pt x="260" y="300"/>
                  </a:cubicBezTo>
                  <a:cubicBezTo>
                    <a:pt x="260" y="306"/>
                    <a:pt x="279" y="309"/>
                    <a:pt x="293" y="307"/>
                  </a:cubicBezTo>
                  <a:cubicBezTo>
                    <a:pt x="307" y="304"/>
                    <a:pt x="332" y="309"/>
                    <a:pt x="332" y="312"/>
                  </a:cubicBezTo>
                  <a:cubicBezTo>
                    <a:pt x="332" y="316"/>
                    <a:pt x="315" y="315"/>
                    <a:pt x="303" y="314"/>
                  </a:cubicBezTo>
                  <a:cubicBezTo>
                    <a:pt x="290" y="314"/>
                    <a:pt x="269" y="318"/>
                    <a:pt x="270" y="322"/>
                  </a:cubicBezTo>
                  <a:cubicBezTo>
                    <a:pt x="271" y="326"/>
                    <a:pt x="272" y="326"/>
                    <a:pt x="285" y="332"/>
                  </a:cubicBezTo>
                  <a:cubicBezTo>
                    <a:pt x="298" y="338"/>
                    <a:pt x="312" y="329"/>
                    <a:pt x="311" y="338"/>
                  </a:cubicBezTo>
                  <a:cubicBezTo>
                    <a:pt x="311" y="346"/>
                    <a:pt x="318" y="348"/>
                    <a:pt x="336" y="349"/>
                  </a:cubicBezTo>
                  <a:cubicBezTo>
                    <a:pt x="353" y="349"/>
                    <a:pt x="361" y="341"/>
                    <a:pt x="370" y="341"/>
                  </a:cubicBezTo>
                  <a:cubicBezTo>
                    <a:pt x="378" y="342"/>
                    <a:pt x="382" y="340"/>
                    <a:pt x="386" y="334"/>
                  </a:cubicBezTo>
                  <a:cubicBezTo>
                    <a:pt x="390" y="328"/>
                    <a:pt x="394" y="332"/>
                    <a:pt x="395" y="335"/>
                  </a:cubicBezTo>
                  <a:cubicBezTo>
                    <a:pt x="396" y="338"/>
                    <a:pt x="407" y="337"/>
                    <a:pt x="409" y="340"/>
                  </a:cubicBezTo>
                  <a:cubicBezTo>
                    <a:pt x="416" y="346"/>
                    <a:pt x="437" y="344"/>
                    <a:pt x="445" y="340"/>
                  </a:cubicBezTo>
                  <a:cubicBezTo>
                    <a:pt x="453" y="336"/>
                    <a:pt x="441" y="325"/>
                    <a:pt x="437" y="330"/>
                  </a:cubicBezTo>
                  <a:cubicBezTo>
                    <a:pt x="433" y="335"/>
                    <a:pt x="430" y="332"/>
                    <a:pt x="429" y="330"/>
                  </a:cubicBezTo>
                  <a:cubicBezTo>
                    <a:pt x="428" y="327"/>
                    <a:pt x="437" y="326"/>
                    <a:pt x="440" y="322"/>
                  </a:cubicBezTo>
                  <a:close/>
                  <a:moveTo>
                    <a:pt x="250" y="199"/>
                  </a:moveTo>
                  <a:cubicBezTo>
                    <a:pt x="259" y="200"/>
                    <a:pt x="268" y="192"/>
                    <a:pt x="267" y="188"/>
                  </a:cubicBezTo>
                  <a:cubicBezTo>
                    <a:pt x="267" y="183"/>
                    <a:pt x="245" y="199"/>
                    <a:pt x="250" y="199"/>
                  </a:cubicBezTo>
                  <a:close/>
                  <a:moveTo>
                    <a:pt x="208" y="185"/>
                  </a:moveTo>
                  <a:cubicBezTo>
                    <a:pt x="212" y="187"/>
                    <a:pt x="208" y="194"/>
                    <a:pt x="212" y="192"/>
                  </a:cubicBezTo>
                  <a:cubicBezTo>
                    <a:pt x="216" y="190"/>
                    <a:pt x="217" y="189"/>
                    <a:pt x="220" y="190"/>
                  </a:cubicBezTo>
                  <a:cubicBezTo>
                    <a:pt x="226" y="192"/>
                    <a:pt x="227" y="187"/>
                    <a:pt x="229" y="185"/>
                  </a:cubicBezTo>
                  <a:cubicBezTo>
                    <a:pt x="232" y="182"/>
                    <a:pt x="231" y="194"/>
                    <a:pt x="237" y="194"/>
                  </a:cubicBezTo>
                  <a:cubicBezTo>
                    <a:pt x="243" y="194"/>
                    <a:pt x="242" y="182"/>
                    <a:pt x="247" y="185"/>
                  </a:cubicBezTo>
                  <a:cubicBezTo>
                    <a:pt x="252" y="189"/>
                    <a:pt x="253" y="184"/>
                    <a:pt x="254" y="180"/>
                  </a:cubicBezTo>
                  <a:cubicBezTo>
                    <a:pt x="255" y="177"/>
                    <a:pt x="255" y="171"/>
                    <a:pt x="261" y="170"/>
                  </a:cubicBezTo>
                  <a:cubicBezTo>
                    <a:pt x="266" y="169"/>
                    <a:pt x="262" y="175"/>
                    <a:pt x="264" y="180"/>
                  </a:cubicBezTo>
                  <a:cubicBezTo>
                    <a:pt x="268" y="186"/>
                    <a:pt x="274" y="180"/>
                    <a:pt x="275" y="177"/>
                  </a:cubicBezTo>
                  <a:cubicBezTo>
                    <a:pt x="275" y="174"/>
                    <a:pt x="284" y="176"/>
                    <a:pt x="284" y="173"/>
                  </a:cubicBezTo>
                  <a:cubicBezTo>
                    <a:pt x="283" y="169"/>
                    <a:pt x="286" y="168"/>
                    <a:pt x="284" y="164"/>
                  </a:cubicBezTo>
                  <a:cubicBezTo>
                    <a:pt x="281" y="160"/>
                    <a:pt x="288" y="161"/>
                    <a:pt x="291" y="158"/>
                  </a:cubicBezTo>
                  <a:cubicBezTo>
                    <a:pt x="294" y="155"/>
                    <a:pt x="287" y="158"/>
                    <a:pt x="282" y="153"/>
                  </a:cubicBezTo>
                  <a:cubicBezTo>
                    <a:pt x="277" y="149"/>
                    <a:pt x="275" y="155"/>
                    <a:pt x="275" y="158"/>
                  </a:cubicBezTo>
                  <a:cubicBezTo>
                    <a:pt x="275" y="161"/>
                    <a:pt x="265" y="158"/>
                    <a:pt x="260" y="156"/>
                  </a:cubicBezTo>
                  <a:cubicBezTo>
                    <a:pt x="254" y="154"/>
                    <a:pt x="247" y="163"/>
                    <a:pt x="239" y="167"/>
                  </a:cubicBezTo>
                  <a:cubicBezTo>
                    <a:pt x="231" y="171"/>
                    <a:pt x="231" y="178"/>
                    <a:pt x="223" y="177"/>
                  </a:cubicBezTo>
                  <a:cubicBezTo>
                    <a:pt x="216" y="177"/>
                    <a:pt x="205" y="184"/>
                    <a:pt x="208" y="185"/>
                  </a:cubicBezTo>
                  <a:close/>
                  <a:moveTo>
                    <a:pt x="286" y="183"/>
                  </a:moveTo>
                  <a:cubicBezTo>
                    <a:pt x="279" y="183"/>
                    <a:pt x="280" y="190"/>
                    <a:pt x="288" y="190"/>
                  </a:cubicBezTo>
                  <a:cubicBezTo>
                    <a:pt x="296" y="190"/>
                    <a:pt x="298" y="193"/>
                    <a:pt x="287" y="192"/>
                  </a:cubicBezTo>
                  <a:cubicBezTo>
                    <a:pt x="275" y="192"/>
                    <a:pt x="270" y="202"/>
                    <a:pt x="278" y="200"/>
                  </a:cubicBezTo>
                  <a:cubicBezTo>
                    <a:pt x="286" y="198"/>
                    <a:pt x="296" y="198"/>
                    <a:pt x="290" y="200"/>
                  </a:cubicBezTo>
                  <a:cubicBezTo>
                    <a:pt x="284" y="202"/>
                    <a:pt x="268" y="203"/>
                    <a:pt x="270" y="206"/>
                  </a:cubicBezTo>
                  <a:cubicBezTo>
                    <a:pt x="271" y="208"/>
                    <a:pt x="278" y="208"/>
                    <a:pt x="284" y="210"/>
                  </a:cubicBezTo>
                  <a:cubicBezTo>
                    <a:pt x="291" y="213"/>
                    <a:pt x="295" y="214"/>
                    <a:pt x="300" y="209"/>
                  </a:cubicBezTo>
                  <a:cubicBezTo>
                    <a:pt x="305" y="203"/>
                    <a:pt x="311" y="198"/>
                    <a:pt x="309" y="205"/>
                  </a:cubicBezTo>
                  <a:cubicBezTo>
                    <a:pt x="306" y="213"/>
                    <a:pt x="317" y="207"/>
                    <a:pt x="330" y="207"/>
                  </a:cubicBezTo>
                  <a:cubicBezTo>
                    <a:pt x="344" y="206"/>
                    <a:pt x="328" y="215"/>
                    <a:pt x="314" y="216"/>
                  </a:cubicBezTo>
                  <a:cubicBezTo>
                    <a:pt x="300" y="217"/>
                    <a:pt x="302" y="224"/>
                    <a:pt x="313" y="226"/>
                  </a:cubicBezTo>
                  <a:cubicBezTo>
                    <a:pt x="324" y="229"/>
                    <a:pt x="348" y="219"/>
                    <a:pt x="353" y="214"/>
                  </a:cubicBezTo>
                  <a:cubicBezTo>
                    <a:pt x="359" y="208"/>
                    <a:pt x="364" y="217"/>
                    <a:pt x="369" y="213"/>
                  </a:cubicBezTo>
                  <a:cubicBezTo>
                    <a:pt x="375" y="209"/>
                    <a:pt x="385" y="213"/>
                    <a:pt x="395" y="211"/>
                  </a:cubicBezTo>
                  <a:cubicBezTo>
                    <a:pt x="404" y="209"/>
                    <a:pt x="406" y="191"/>
                    <a:pt x="399" y="188"/>
                  </a:cubicBezTo>
                  <a:cubicBezTo>
                    <a:pt x="392" y="185"/>
                    <a:pt x="392" y="192"/>
                    <a:pt x="386" y="193"/>
                  </a:cubicBezTo>
                  <a:cubicBezTo>
                    <a:pt x="381" y="194"/>
                    <a:pt x="378" y="187"/>
                    <a:pt x="373" y="182"/>
                  </a:cubicBezTo>
                  <a:cubicBezTo>
                    <a:pt x="369" y="178"/>
                    <a:pt x="372" y="169"/>
                    <a:pt x="365" y="170"/>
                  </a:cubicBezTo>
                  <a:cubicBezTo>
                    <a:pt x="359" y="171"/>
                    <a:pt x="345" y="182"/>
                    <a:pt x="353" y="183"/>
                  </a:cubicBezTo>
                  <a:cubicBezTo>
                    <a:pt x="362" y="184"/>
                    <a:pt x="359" y="188"/>
                    <a:pt x="354" y="190"/>
                  </a:cubicBezTo>
                  <a:cubicBezTo>
                    <a:pt x="350" y="192"/>
                    <a:pt x="365" y="196"/>
                    <a:pt x="363" y="199"/>
                  </a:cubicBezTo>
                  <a:cubicBezTo>
                    <a:pt x="361" y="202"/>
                    <a:pt x="338" y="199"/>
                    <a:pt x="337" y="194"/>
                  </a:cubicBezTo>
                  <a:cubicBezTo>
                    <a:pt x="336" y="189"/>
                    <a:pt x="318" y="180"/>
                    <a:pt x="310" y="182"/>
                  </a:cubicBezTo>
                  <a:cubicBezTo>
                    <a:pt x="303" y="184"/>
                    <a:pt x="306" y="176"/>
                    <a:pt x="298" y="176"/>
                  </a:cubicBezTo>
                  <a:cubicBezTo>
                    <a:pt x="291" y="175"/>
                    <a:pt x="293" y="182"/>
                    <a:pt x="286" y="183"/>
                  </a:cubicBezTo>
                  <a:close/>
                  <a:moveTo>
                    <a:pt x="312" y="147"/>
                  </a:moveTo>
                  <a:cubicBezTo>
                    <a:pt x="315" y="141"/>
                    <a:pt x="296" y="142"/>
                    <a:pt x="297" y="144"/>
                  </a:cubicBezTo>
                  <a:cubicBezTo>
                    <a:pt x="301" y="148"/>
                    <a:pt x="310" y="153"/>
                    <a:pt x="312" y="147"/>
                  </a:cubicBezTo>
                  <a:close/>
                  <a:moveTo>
                    <a:pt x="354" y="144"/>
                  </a:moveTo>
                  <a:cubicBezTo>
                    <a:pt x="360" y="143"/>
                    <a:pt x="357" y="138"/>
                    <a:pt x="347" y="140"/>
                  </a:cubicBezTo>
                  <a:cubicBezTo>
                    <a:pt x="336" y="141"/>
                    <a:pt x="318" y="141"/>
                    <a:pt x="318" y="149"/>
                  </a:cubicBezTo>
                  <a:cubicBezTo>
                    <a:pt x="318" y="155"/>
                    <a:pt x="322" y="158"/>
                    <a:pt x="333" y="159"/>
                  </a:cubicBezTo>
                  <a:cubicBezTo>
                    <a:pt x="345" y="160"/>
                    <a:pt x="355" y="149"/>
                    <a:pt x="349" y="149"/>
                  </a:cubicBezTo>
                  <a:cubicBezTo>
                    <a:pt x="344" y="149"/>
                    <a:pt x="347" y="145"/>
                    <a:pt x="354" y="144"/>
                  </a:cubicBezTo>
                  <a:close/>
                  <a:moveTo>
                    <a:pt x="329" y="135"/>
                  </a:moveTo>
                  <a:cubicBezTo>
                    <a:pt x="334" y="137"/>
                    <a:pt x="339" y="130"/>
                    <a:pt x="343" y="133"/>
                  </a:cubicBezTo>
                  <a:cubicBezTo>
                    <a:pt x="346" y="136"/>
                    <a:pt x="362" y="139"/>
                    <a:pt x="362" y="131"/>
                  </a:cubicBezTo>
                  <a:cubicBezTo>
                    <a:pt x="362" y="123"/>
                    <a:pt x="342" y="122"/>
                    <a:pt x="337" y="125"/>
                  </a:cubicBezTo>
                  <a:cubicBezTo>
                    <a:pt x="332" y="128"/>
                    <a:pt x="309" y="129"/>
                    <a:pt x="316" y="134"/>
                  </a:cubicBezTo>
                  <a:cubicBezTo>
                    <a:pt x="320" y="137"/>
                    <a:pt x="324" y="133"/>
                    <a:pt x="329" y="135"/>
                  </a:cubicBezTo>
                  <a:close/>
                  <a:moveTo>
                    <a:pt x="413" y="119"/>
                  </a:moveTo>
                  <a:cubicBezTo>
                    <a:pt x="419" y="115"/>
                    <a:pt x="430" y="122"/>
                    <a:pt x="428" y="126"/>
                  </a:cubicBezTo>
                  <a:cubicBezTo>
                    <a:pt x="426" y="131"/>
                    <a:pt x="409" y="125"/>
                    <a:pt x="410" y="129"/>
                  </a:cubicBezTo>
                  <a:cubicBezTo>
                    <a:pt x="410" y="131"/>
                    <a:pt x="412" y="137"/>
                    <a:pt x="424" y="133"/>
                  </a:cubicBezTo>
                  <a:cubicBezTo>
                    <a:pt x="436" y="130"/>
                    <a:pt x="446" y="132"/>
                    <a:pt x="454" y="139"/>
                  </a:cubicBezTo>
                  <a:cubicBezTo>
                    <a:pt x="462" y="145"/>
                    <a:pt x="470" y="148"/>
                    <a:pt x="475" y="141"/>
                  </a:cubicBezTo>
                  <a:cubicBezTo>
                    <a:pt x="481" y="135"/>
                    <a:pt x="468" y="134"/>
                    <a:pt x="471" y="129"/>
                  </a:cubicBezTo>
                  <a:cubicBezTo>
                    <a:pt x="473" y="124"/>
                    <a:pt x="463" y="121"/>
                    <a:pt x="457" y="121"/>
                  </a:cubicBezTo>
                  <a:cubicBezTo>
                    <a:pt x="452" y="121"/>
                    <a:pt x="450" y="111"/>
                    <a:pt x="445" y="113"/>
                  </a:cubicBezTo>
                  <a:cubicBezTo>
                    <a:pt x="441" y="115"/>
                    <a:pt x="438" y="118"/>
                    <a:pt x="438" y="112"/>
                  </a:cubicBezTo>
                  <a:cubicBezTo>
                    <a:pt x="438" y="105"/>
                    <a:pt x="412" y="105"/>
                    <a:pt x="405" y="107"/>
                  </a:cubicBezTo>
                  <a:cubicBezTo>
                    <a:pt x="399" y="110"/>
                    <a:pt x="407" y="123"/>
                    <a:pt x="413" y="119"/>
                  </a:cubicBezTo>
                  <a:close/>
                  <a:moveTo>
                    <a:pt x="416" y="161"/>
                  </a:moveTo>
                  <a:cubicBezTo>
                    <a:pt x="420" y="156"/>
                    <a:pt x="400" y="140"/>
                    <a:pt x="399" y="148"/>
                  </a:cubicBezTo>
                  <a:cubicBezTo>
                    <a:pt x="398" y="155"/>
                    <a:pt x="412" y="166"/>
                    <a:pt x="416" y="161"/>
                  </a:cubicBezTo>
                  <a:close/>
                  <a:moveTo>
                    <a:pt x="481" y="96"/>
                  </a:moveTo>
                  <a:cubicBezTo>
                    <a:pt x="485" y="90"/>
                    <a:pt x="460" y="85"/>
                    <a:pt x="466" y="90"/>
                  </a:cubicBezTo>
                  <a:cubicBezTo>
                    <a:pt x="470" y="93"/>
                    <a:pt x="478" y="102"/>
                    <a:pt x="481" y="96"/>
                  </a:cubicBezTo>
                  <a:close/>
                  <a:moveTo>
                    <a:pt x="425" y="209"/>
                  </a:moveTo>
                  <a:cubicBezTo>
                    <a:pt x="428" y="205"/>
                    <a:pt x="417" y="197"/>
                    <a:pt x="414" y="204"/>
                  </a:cubicBezTo>
                  <a:cubicBezTo>
                    <a:pt x="411" y="211"/>
                    <a:pt x="421" y="213"/>
                    <a:pt x="425" y="209"/>
                  </a:cubicBezTo>
                  <a:close/>
                  <a:moveTo>
                    <a:pt x="481" y="174"/>
                  </a:moveTo>
                  <a:cubicBezTo>
                    <a:pt x="481" y="179"/>
                    <a:pt x="469" y="173"/>
                    <a:pt x="460" y="170"/>
                  </a:cubicBezTo>
                  <a:cubicBezTo>
                    <a:pt x="451" y="166"/>
                    <a:pt x="457" y="177"/>
                    <a:pt x="464" y="183"/>
                  </a:cubicBezTo>
                  <a:cubicBezTo>
                    <a:pt x="471" y="189"/>
                    <a:pt x="460" y="186"/>
                    <a:pt x="451" y="179"/>
                  </a:cubicBezTo>
                  <a:cubicBezTo>
                    <a:pt x="441" y="173"/>
                    <a:pt x="442" y="184"/>
                    <a:pt x="447" y="187"/>
                  </a:cubicBezTo>
                  <a:cubicBezTo>
                    <a:pt x="451" y="191"/>
                    <a:pt x="446" y="196"/>
                    <a:pt x="440" y="188"/>
                  </a:cubicBezTo>
                  <a:cubicBezTo>
                    <a:pt x="434" y="180"/>
                    <a:pt x="431" y="171"/>
                    <a:pt x="421" y="171"/>
                  </a:cubicBezTo>
                  <a:cubicBezTo>
                    <a:pt x="412" y="170"/>
                    <a:pt x="416" y="180"/>
                    <a:pt x="420" y="185"/>
                  </a:cubicBezTo>
                  <a:cubicBezTo>
                    <a:pt x="425" y="191"/>
                    <a:pt x="430" y="193"/>
                    <a:pt x="438" y="197"/>
                  </a:cubicBezTo>
                  <a:cubicBezTo>
                    <a:pt x="446" y="202"/>
                    <a:pt x="459" y="195"/>
                    <a:pt x="465" y="197"/>
                  </a:cubicBezTo>
                  <a:cubicBezTo>
                    <a:pt x="471" y="198"/>
                    <a:pt x="458" y="206"/>
                    <a:pt x="462" y="211"/>
                  </a:cubicBezTo>
                  <a:cubicBezTo>
                    <a:pt x="466" y="216"/>
                    <a:pt x="477" y="212"/>
                    <a:pt x="486" y="212"/>
                  </a:cubicBezTo>
                  <a:cubicBezTo>
                    <a:pt x="494" y="211"/>
                    <a:pt x="490" y="206"/>
                    <a:pt x="495" y="203"/>
                  </a:cubicBezTo>
                  <a:cubicBezTo>
                    <a:pt x="500" y="199"/>
                    <a:pt x="490" y="200"/>
                    <a:pt x="494" y="191"/>
                  </a:cubicBezTo>
                  <a:cubicBezTo>
                    <a:pt x="498" y="183"/>
                    <a:pt x="482" y="169"/>
                    <a:pt x="481" y="174"/>
                  </a:cubicBezTo>
                  <a:close/>
                  <a:moveTo>
                    <a:pt x="502" y="145"/>
                  </a:moveTo>
                  <a:cubicBezTo>
                    <a:pt x="510" y="145"/>
                    <a:pt x="516" y="144"/>
                    <a:pt x="522" y="141"/>
                  </a:cubicBezTo>
                  <a:cubicBezTo>
                    <a:pt x="529" y="139"/>
                    <a:pt x="519" y="139"/>
                    <a:pt x="523" y="133"/>
                  </a:cubicBezTo>
                  <a:cubicBezTo>
                    <a:pt x="528" y="127"/>
                    <a:pt x="512" y="126"/>
                    <a:pt x="511" y="128"/>
                  </a:cubicBezTo>
                  <a:cubicBezTo>
                    <a:pt x="510" y="130"/>
                    <a:pt x="491" y="116"/>
                    <a:pt x="488" y="121"/>
                  </a:cubicBezTo>
                  <a:cubicBezTo>
                    <a:pt x="485" y="125"/>
                    <a:pt x="495" y="145"/>
                    <a:pt x="502" y="145"/>
                  </a:cubicBezTo>
                  <a:close/>
                  <a:moveTo>
                    <a:pt x="543" y="147"/>
                  </a:moveTo>
                  <a:cubicBezTo>
                    <a:pt x="542" y="144"/>
                    <a:pt x="504" y="149"/>
                    <a:pt x="510" y="153"/>
                  </a:cubicBezTo>
                  <a:cubicBezTo>
                    <a:pt x="520" y="161"/>
                    <a:pt x="544" y="150"/>
                    <a:pt x="543" y="147"/>
                  </a:cubicBezTo>
                  <a:close/>
                  <a:moveTo>
                    <a:pt x="537" y="220"/>
                  </a:moveTo>
                  <a:cubicBezTo>
                    <a:pt x="546" y="220"/>
                    <a:pt x="542" y="209"/>
                    <a:pt x="532" y="201"/>
                  </a:cubicBezTo>
                  <a:cubicBezTo>
                    <a:pt x="522" y="194"/>
                    <a:pt x="499" y="209"/>
                    <a:pt x="503" y="212"/>
                  </a:cubicBezTo>
                  <a:cubicBezTo>
                    <a:pt x="508" y="216"/>
                    <a:pt x="528" y="221"/>
                    <a:pt x="537" y="220"/>
                  </a:cubicBezTo>
                  <a:close/>
                  <a:moveTo>
                    <a:pt x="473" y="290"/>
                  </a:moveTo>
                  <a:cubicBezTo>
                    <a:pt x="484" y="298"/>
                    <a:pt x="481" y="284"/>
                    <a:pt x="493" y="285"/>
                  </a:cubicBezTo>
                  <a:cubicBezTo>
                    <a:pt x="506" y="285"/>
                    <a:pt x="506" y="265"/>
                    <a:pt x="508" y="257"/>
                  </a:cubicBezTo>
                  <a:cubicBezTo>
                    <a:pt x="510" y="250"/>
                    <a:pt x="498" y="250"/>
                    <a:pt x="501" y="256"/>
                  </a:cubicBezTo>
                  <a:cubicBezTo>
                    <a:pt x="504" y="261"/>
                    <a:pt x="501" y="267"/>
                    <a:pt x="500" y="260"/>
                  </a:cubicBezTo>
                  <a:cubicBezTo>
                    <a:pt x="499" y="254"/>
                    <a:pt x="489" y="260"/>
                    <a:pt x="486" y="255"/>
                  </a:cubicBezTo>
                  <a:cubicBezTo>
                    <a:pt x="482" y="250"/>
                    <a:pt x="497" y="249"/>
                    <a:pt x="500" y="243"/>
                  </a:cubicBezTo>
                  <a:cubicBezTo>
                    <a:pt x="504" y="236"/>
                    <a:pt x="489" y="237"/>
                    <a:pt x="492" y="232"/>
                  </a:cubicBezTo>
                  <a:cubicBezTo>
                    <a:pt x="496" y="227"/>
                    <a:pt x="470" y="233"/>
                    <a:pt x="478" y="236"/>
                  </a:cubicBezTo>
                  <a:cubicBezTo>
                    <a:pt x="485" y="239"/>
                    <a:pt x="478" y="243"/>
                    <a:pt x="471" y="238"/>
                  </a:cubicBezTo>
                  <a:cubicBezTo>
                    <a:pt x="464" y="233"/>
                    <a:pt x="445" y="241"/>
                    <a:pt x="452" y="247"/>
                  </a:cubicBezTo>
                  <a:cubicBezTo>
                    <a:pt x="457" y="251"/>
                    <a:pt x="474" y="244"/>
                    <a:pt x="464" y="257"/>
                  </a:cubicBezTo>
                  <a:cubicBezTo>
                    <a:pt x="455" y="270"/>
                    <a:pt x="451" y="253"/>
                    <a:pt x="442" y="255"/>
                  </a:cubicBezTo>
                  <a:cubicBezTo>
                    <a:pt x="433" y="256"/>
                    <a:pt x="437" y="267"/>
                    <a:pt x="450" y="271"/>
                  </a:cubicBezTo>
                  <a:cubicBezTo>
                    <a:pt x="464" y="275"/>
                    <a:pt x="462" y="283"/>
                    <a:pt x="473" y="290"/>
                  </a:cubicBezTo>
                  <a:close/>
                  <a:moveTo>
                    <a:pt x="555" y="210"/>
                  </a:moveTo>
                  <a:cubicBezTo>
                    <a:pt x="558" y="220"/>
                    <a:pt x="562" y="213"/>
                    <a:pt x="568" y="217"/>
                  </a:cubicBezTo>
                  <a:cubicBezTo>
                    <a:pt x="573" y="221"/>
                    <a:pt x="582" y="224"/>
                    <a:pt x="586" y="220"/>
                  </a:cubicBezTo>
                  <a:cubicBezTo>
                    <a:pt x="591" y="216"/>
                    <a:pt x="593" y="213"/>
                    <a:pt x="594" y="216"/>
                  </a:cubicBezTo>
                  <a:cubicBezTo>
                    <a:pt x="597" y="222"/>
                    <a:pt x="608" y="223"/>
                    <a:pt x="632" y="223"/>
                  </a:cubicBezTo>
                  <a:cubicBezTo>
                    <a:pt x="656" y="224"/>
                    <a:pt x="650" y="213"/>
                    <a:pt x="657" y="217"/>
                  </a:cubicBezTo>
                  <a:cubicBezTo>
                    <a:pt x="664" y="221"/>
                    <a:pt x="680" y="221"/>
                    <a:pt x="687" y="220"/>
                  </a:cubicBezTo>
                  <a:cubicBezTo>
                    <a:pt x="694" y="218"/>
                    <a:pt x="697" y="207"/>
                    <a:pt x="697" y="202"/>
                  </a:cubicBezTo>
                  <a:cubicBezTo>
                    <a:pt x="696" y="196"/>
                    <a:pt x="643" y="192"/>
                    <a:pt x="633" y="197"/>
                  </a:cubicBezTo>
                  <a:cubicBezTo>
                    <a:pt x="624" y="203"/>
                    <a:pt x="609" y="195"/>
                    <a:pt x="601" y="199"/>
                  </a:cubicBezTo>
                  <a:cubicBezTo>
                    <a:pt x="594" y="203"/>
                    <a:pt x="596" y="194"/>
                    <a:pt x="583" y="193"/>
                  </a:cubicBezTo>
                  <a:cubicBezTo>
                    <a:pt x="569" y="193"/>
                    <a:pt x="584" y="186"/>
                    <a:pt x="586" y="183"/>
                  </a:cubicBezTo>
                  <a:cubicBezTo>
                    <a:pt x="589" y="180"/>
                    <a:pt x="566" y="172"/>
                    <a:pt x="556" y="174"/>
                  </a:cubicBezTo>
                  <a:cubicBezTo>
                    <a:pt x="547" y="176"/>
                    <a:pt x="541" y="171"/>
                    <a:pt x="532" y="167"/>
                  </a:cubicBezTo>
                  <a:cubicBezTo>
                    <a:pt x="523" y="163"/>
                    <a:pt x="499" y="163"/>
                    <a:pt x="504" y="171"/>
                  </a:cubicBezTo>
                  <a:cubicBezTo>
                    <a:pt x="507" y="176"/>
                    <a:pt x="536" y="186"/>
                    <a:pt x="539" y="181"/>
                  </a:cubicBezTo>
                  <a:cubicBezTo>
                    <a:pt x="542" y="176"/>
                    <a:pt x="550" y="187"/>
                    <a:pt x="554" y="193"/>
                  </a:cubicBezTo>
                  <a:cubicBezTo>
                    <a:pt x="559" y="198"/>
                    <a:pt x="551" y="200"/>
                    <a:pt x="555" y="210"/>
                  </a:cubicBezTo>
                  <a:close/>
                  <a:moveTo>
                    <a:pt x="580" y="151"/>
                  </a:moveTo>
                  <a:cubicBezTo>
                    <a:pt x="571" y="147"/>
                    <a:pt x="560" y="156"/>
                    <a:pt x="569" y="160"/>
                  </a:cubicBezTo>
                  <a:cubicBezTo>
                    <a:pt x="577" y="163"/>
                    <a:pt x="589" y="156"/>
                    <a:pt x="580" y="151"/>
                  </a:cubicBezTo>
                  <a:close/>
                  <a:moveTo>
                    <a:pt x="508" y="95"/>
                  </a:moveTo>
                  <a:cubicBezTo>
                    <a:pt x="516" y="99"/>
                    <a:pt x="511" y="104"/>
                    <a:pt x="519" y="107"/>
                  </a:cubicBezTo>
                  <a:cubicBezTo>
                    <a:pt x="527" y="111"/>
                    <a:pt x="550" y="103"/>
                    <a:pt x="552" y="108"/>
                  </a:cubicBezTo>
                  <a:cubicBezTo>
                    <a:pt x="554" y="114"/>
                    <a:pt x="529" y="114"/>
                    <a:pt x="532" y="118"/>
                  </a:cubicBezTo>
                  <a:cubicBezTo>
                    <a:pt x="536" y="121"/>
                    <a:pt x="550" y="127"/>
                    <a:pt x="548" y="130"/>
                  </a:cubicBezTo>
                  <a:cubicBezTo>
                    <a:pt x="546" y="133"/>
                    <a:pt x="572" y="141"/>
                    <a:pt x="575" y="137"/>
                  </a:cubicBezTo>
                  <a:cubicBezTo>
                    <a:pt x="577" y="133"/>
                    <a:pt x="584" y="134"/>
                    <a:pt x="591" y="137"/>
                  </a:cubicBezTo>
                  <a:cubicBezTo>
                    <a:pt x="597" y="139"/>
                    <a:pt x="598" y="121"/>
                    <a:pt x="602" y="124"/>
                  </a:cubicBezTo>
                  <a:cubicBezTo>
                    <a:pt x="607" y="127"/>
                    <a:pt x="606" y="118"/>
                    <a:pt x="614" y="115"/>
                  </a:cubicBezTo>
                  <a:cubicBezTo>
                    <a:pt x="621" y="112"/>
                    <a:pt x="632" y="111"/>
                    <a:pt x="633" y="108"/>
                  </a:cubicBezTo>
                  <a:cubicBezTo>
                    <a:pt x="633" y="106"/>
                    <a:pt x="631" y="102"/>
                    <a:pt x="622" y="103"/>
                  </a:cubicBezTo>
                  <a:cubicBezTo>
                    <a:pt x="613" y="104"/>
                    <a:pt x="607" y="101"/>
                    <a:pt x="611" y="96"/>
                  </a:cubicBezTo>
                  <a:cubicBezTo>
                    <a:pt x="615" y="91"/>
                    <a:pt x="601" y="89"/>
                    <a:pt x="606" y="85"/>
                  </a:cubicBezTo>
                  <a:cubicBezTo>
                    <a:pt x="611" y="81"/>
                    <a:pt x="596" y="77"/>
                    <a:pt x="598" y="83"/>
                  </a:cubicBezTo>
                  <a:cubicBezTo>
                    <a:pt x="599" y="89"/>
                    <a:pt x="589" y="84"/>
                    <a:pt x="587" y="78"/>
                  </a:cubicBezTo>
                  <a:cubicBezTo>
                    <a:pt x="586" y="73"/>
                    <a:pt x="565" y="71"/>
                    <a:pt x="552" y="59"/>
                  </a:cubicBezTo>
                  <a:cubicBezTo>
                    <a:pt x="538" y="47"/>
                    <a:pt x="524" y="55"/>
                    <a:pt x="532" y="56"/>
                  </a:cubicBezTo>
                  <a:cubicBezTo>
                    <a:pt x="540" y="58"/>
                    <a:pt x="540" y="62"/>
                    <a:pt x="533" y="61"/>
                  </a:cubicBezTo>
                  <a:cubicBezTo>
                    <a:pt x="527" y="61"/>
                    <a:pt x="515" y="62"/>
                    <a:pt x="526" y="66"/>
                  </a:cubicBezTo>
                  <a:cubicBezTo>
                    <a:pt x="536" y="70"/>
                    <a:pt x="525" y="71"/>
                    <a:pt x="516" y="71"/>
                  </a:cubicBezTo>
                  <a:cubicBezTo>
                    <a:pt x="508" y="71"/>
                    <a:pt x="507" y="82"/>
                    <a:pt x="518" y="84"/>
                  </a:cubicBezTo>
                  <a:cubicBezTo>
                    <a:pt x="529" y="85"/>
                    <a:pt x="521" y="92"/>
                    <a:pt x="512" y="89"/>
                  </a:cubicBezTo>
                  <a:cubicBezTo>
                    <a:pt x="503" y="87"/>
                    <a:pt x="500" y="91"/>
                    <a:pt x="508" y="95"/>
                  </a:cubicBezTo>
                  <a:close/>
                  <a:moveTo>
                    <a:pt x="569" y="46"/>
                  </a:moveTo>
                  <a:cubicBezTo>
                    <a:pt x="576" y="41"/>
                    <a:pt x="581" y="44"/>
                    <a:pt x="575" y="47"/>
                  </a:cubicBezTo>
                  <a:cubicBezTo>
                    <a:pt x="569" y="50"/>
                    <a:pt x="571" y="52"/>
                    <a:pt x="580" y="52"/>
                  </a:cubicBezTo>
                  <a:cubicBezTo>
                    <a:pt x="588" y="51"/>
                    <a:pt x="576" y="54"/>
                    <a:pt x="576" y="59"/>
                  </a:cubicBezTo>
                  <a:cubicBezTo>
                    <a:pt x="576" y="64"/>
                    <a:pt x="586" y="61"/>
                    <a:pt x="587" y="66"/>
                  </a:cubicBezTo>
                  <a:cubicBezTo>
                    <a:pt x="587" y="71"/>
                    <a:pt x="609" y="73"/>
                    <a:pt x="615" y="67"/>
                  </a:cubicBezTo>
                  <a:cubicBezTo>
                    <a:pt x="622" y="61"/>
                    <a:pt x="619" y="69"/>
                    <a:pt x="619" y="73"/>
                  </a:cubicBezTo>
                  <a:cubicBezTo>
                    <a:pt x="618" y="77"/>
                    <a:pt x="649" y="80"/>
                    <a:pt x="651" y="75"/>
                  </a:cubicBezTo>
                  <a:cubicBezTo>
                    <a:pt x="652" y="70"/>
                    <a:pt x="657" y="72"/>
                    <a:pt x="663" y="74"/>
                  </a:cubicBezTo>
                  <a:cubicBezTo>
                    <a:pt x="669" y="75"/>
                    <a:pt x="698" y="68"/>
                    <a:pt x="699" y="62"/>
                  </a:cubicBezTo>
                  <a:cubicBezTo>
                    <a:pt x="699" y="56"/>
                    <a:pt x="708" y="65"/>
                    <a:pt x="699" y="72"/>
                  </a:cubicBezTo>
                  <a:cubicBezTo>
                    <a:pt x="689" y="78"/>
                    <a:pt x="670" y="77"/>
                    <a:pt x="662" y="80"/>
                  </a:cubicBezTo>
                  <a:cubicBezTo>
                    <a:pt x="653" y="82"/>
                    <a:pt x="667" y="88"/>
                    <a:pt x="676" y="95"/>
                  </a:cubicBezTo>
                  <a:cubicBezTo>
                    <a:pt x="684" y="101"/>
                    <a:pt x="665" y="98"/>
                    <a:pt x="657" y="89"/>
                  </a:cubicBezTo>
                  <a:cubicBezTo>
                    <a:pt x="649" y="81"/>
                    <a:pt x="631" y="81"/>
                    <a:pt x="621" y="81"/>
                  </a:cubicBezTo>
                  <a:cubicBezTo>
                    <a:pt x="612" y="82"/>
                    <a:pt x="615" y="99"/>
                    <a:pt x="622" y="99"/>
                  </a:cubicBezTo>
                  <a:cubicBezTo>
                    <a:pt x="629" y="99"/>
                    <a:pt x="636" y="102"/>
                    <a:pt x="643" y="113"/>
                  </a:cubicBezTo>
                  <a:cubicBezTo>
                    <a:pt x="650" y="124"/>
                    <a:pt x="665" y="121"/>
                    <a:pt x="665" y="126"/>
                  </a:cubicBezTo>
                  <a:cubicBezTo>
                    <a:pt x="665" y="131"/>
                    <a:pt x="645" y="122"/>
                    <a:pt x="634" y="120"/>
                  </a:cubicBezTo>
                  <a:cubicBezTo>
                    <a:pt x="623" y="118"/>
                    <a:pt x="606" y="125"/>
                    <a:pt x="605" y="133"/>
                  </a:cubicBezTo>
                  <a:cubicBezTo>
                    <a:pt x="605" y="141"/>
                    <a:pt x="621" y="140"/>
                    <a:pt x="632" y="134"/>
                  </a:cubicBezTo>
                  <a:cubicBezTo>
                    <a:pt x="643" y="127"/>
                    <a:pt x="635" y="136"/>
                    <a:pt x="630" y="141"/>
                  </a:cubicBezTo>
                  <a:cubicBezTo>
                    <a:pt x="624" y="146"/>
                    <a:pt x="643" y="150"/>
                    <a:pt x="643" y="156"/>
                  </a:cubicBezTo>
                  <a:cubicBezTo>
                    <a:pt x="643" y="162"/>
                    <a:pt x="629" y="160"/>
                    <a:pt x="628" y="154"/>
                  </a:cubicBezTo>
                  <a:cubicBezTo>
                    <a:pt x="626" y="149"/>
                    <a:pt x="621" y="143"/>
                    <a:pt x="608" y="144"/>
                  </a:cubicBezTo>
                  <a:cubicBezTo>
                    <a:pt x="595" y="145"/>
                    <a:pt x="599" y="154"/>
                    <a:pt x="607" y="155"/>
                  </a:cubicBezTo>
                  <a:cubicBezTo>
                    <a:pt x="615" y="156"/>
                    <a:pt x="615" y="162"/>
                    <a:pt x="606" y="162"/>
                  </a:cubicBezTo>
                  <a:cubicBezTo>
                    <a:pt x="597" y="162"/>
                    <a:pt x="577" y="168"/>
                    <a:pt x="583" y="174"/>
                  </a:cubicBezTo>
                  <a:cubicBezTo>
                    <a:pt x="590" y="180"/>
                    <a:pt x="616" y="174"/>
                    <a:pt x="620" y="178"/>
                  </a:cubicBezTo>
                  <a:cubicBezTo>
                    <a:pt x="625" y="182"/>
                    <a:pt x="637" y="183"/>
                    <a:pt x="640" y="179"/>
                  </a:cubicBezTo>
                  <a:cubicBezTo>
                    <a:pt x="643" y="174"/>
                    <a:pt x="653" y="176"/>
                    <a:pt x="663" y="176"/>
                  </a:cubicBezTo>
                  <a:cubicBezTo>
                    <a:pt x="673" y="176"/>
                    <a:pt x="676" y="178"/>
                    <a:pt x="680" y="182"/>
                  </a:cubicBezTo>
                  <a:cubicBezTo>
                    <a:pt x="685" y="186"/>
                    <a:pt x="693" y="184"/>
                    <a:pt x="698" y="180"/>
                  </a:cubicBezTo>
                  <a:cubicBezTo>
                    <a:pt x="704" y="176"/>
                    <a:pt x="704" y="176"/>
                    <a:pt x="711" y="176"/>
                  </a:cubicBezTo>
                  <a:cubicBezTo>
                    <a:pt x="718" y="176"/>
                    <a:pt x="719" y="172"/>
                    <a:pt x="716" y="166"/>
                  </a:cubicBezTo>
                  <a:cubicBezTo>
                    <a:pt x="712" y="161"/>
                    <a:pt x="703" y="170"/>
                    <a:pt x="702" y="166"/>
                  </a:cubicBezTo>
                  <a:cubicBezTo>
                    <a:pt x="701" y="161"/>
                    <a:pt x="693" y="160"/>
                    <a:pt x="679" y="162"/>
                  </a:cubicBezTo>
                  <a:cubicBezTo>
                    <a:pt x="665" y="164"/>
                    <a:pt x="671" y="153"/>
                    <a:pt x="679" y="155"/>
                  </a:cubicBezTo>
                  <a:cubicBezTo>
                    <a:pt x="688" y="158"/>
                    <a:pt x="699" y="157"/>
                    <a:pt x="709" y="154"/>
                  </a:cubicBezTo>
                  <a:cubicBezTo>
                    <a:pt x="718" y="152"/>
                    <a:pt x="711" y="147"/>
                    <a:pt x="711" y="143"/>
                  </a:cubicBezTo>
                  <a:cubicBezTo>
                    <a:pt x="711" y="139"/>
                    <a:pt x="723" y="142"/>
                    <a:pt x="732" y="142"/>
                  </a:cubicBezTo>
                  <a:cubicBezTo>
                    <a:pt x="741" y="142"/>
                    <a:pt x="754" y="127"/>
                    <a:pt x="754" y="119"/>
                  </a:cubicBezTo>
                  <a:cubicBezTo>
                    <a:pt x="755" y="110"/>
                    <a:pt x="734" y="112"/>
                    <a:pt x="724" y="112"/>
                  </a:cubicBezTo>
                  <a:cubicBezTo>
                    <a:pt x="714" y="112"/>
                    <a:pt x="731" y="105"/>
                    <a:pt x="750" y="106"/>
                  </a:cubicBezTo>
                  <a:cubicBezTo>
                    <a:pt x="769" y="107"/>
                    <a:pt x="760" y="98"/>
                    <a:pt x="764" y="95"/>
                  </a:cubicBezTo>
                  <a:cubicBezTo>
                    <a:pt x="767" y="92"/>
                    <a:pt x="776" y="99"/>
                    <a:pt x="786" y="97"/>
                  </a:cubicBezTo>
                  <a:cubicBezTo>
                    <a:pt x="795" y="95"/>
                    <a:pt x="789" y="87"/>
                    <a:pt x="795" y="87"/>
                  </a:cubicBezTo>
                  <a:cubicBezTo>
                    <a:pt x="800" y="87"/>
                    <a:pt x="810" y="80"/>
                    <a:pt x="831" y="68"/>
                  </a:cubicBezTo>
                  <a:cubicBezTo>
                    <a:pt x="851" y="57"/>
                    <a:pt x="867" y="59"/>
                    <a:pt x="868" y="52"/>
                  </a:cubicBezTo>
                  <a:cubicBezTo>
                    <a:pt x="869" y="46"/>
                    <a:pt x="840" y="52"/>
                    <a:pt x="835" y="50"/>
                  </a:cubicBezTo>
                  <a:cubicBezTo>
                    <a:pt x="830" y="48"/>
                    <a:pt x="855" y="43"/>
                    <a:pt x="861" y="44"/>
                  </a:cubicBezTo>
                  <a:cubicBezTo>
                    <a:pt x="867" y="46"/>
                    <a:pt x="875" y="44"/>
                    <a:pt x="896" y="34"/>
                  </a:cubicBezTo>
                  <a:cubicBezTo>
                    <a:pt x="916" y="24"/>
                    <a:pt x="907" y="22"/>
                    <a:pt x="899" y="23"/>
                  </a:cubicBezTo>
                  <a:cubicBezTo>
                    <a:pt x="890" y="25"/>
                    <a:pt x="881" y="22"/>
                    <a:pt x="881" y="16"/>
                  </a:cubicBezTo>
                  <a:cubicBezTo>
                    <a:pt x="882" y="11"/>
                    <a:pt x="869" y="16"/>
                    <a:pt x="868" y="13"/>
                  </a:cubicBezTo>
                  <a:cubicBezTo>
                    <a:pt x="868" y="10"/>
                    <a:pt x="856" y="11"/>
                    <a:pt x="843" y="16"/>
                  </a:cubicBezTo>
                  <a:cubicBezTo>
                    <a:pt x="830" y="21"/>
                    <a:pt x="842" y="11"/>
                    <a:pt x="847" y="9"/>
                  </a:cubicBezTo>
                  <a:cubicBezTo>
                    <a:pt x="853" y="7"/>
                    <a:pt x="814" y="9"/>
                    <a:pt x="808" y="5"/>
                  </a:cubicBezTo>
                  <a:cubicBezTo>
                    <a:pt x="801" y="0"/>
                    <a:pt x="794" y="12"/>
                    <a:pt x="788" y="6"/>
                  </a:cubicBezTo>
                  <a:cubicBezTo>
                    <a:pt x="782" y="0"/>
                    <a:pt x="766" y="5"/>
                    <a:pt x="768" y="10"/>
                  </a:cubicBezTo>
                  <a:cubicBezTo>
                    <a:pt x="770" y="14"/>
                    <a:pt x="766" y="14"/>
                    <a:pt x="760" y="9"/>
                  </a:cubicBezTo>
                  <a:cubicBezTo>
                    <a:pt x="754" y="4"/>
                    <a:pt x="742" y="10"/>
                    <a:pt x="732" y="8"/>
                  </a:cubicBezTo>
                  <a:cubicBezTo>
                    <a:pt x="721" y="7"/>
                    <a:pt x="726" y="17"/>
                    <a:pt x="714" y="12"/>
                  </a:cubicBezTo>
                  <a:cubicBezTo>
                    <a:pt x="703" y="7"/>
                    <a:pt x="690" y="9"/>
                    <a:pt x="694" y="11"/>
                  </a:cubicBezTo>
                  <a:cubicBezTo>
                    <a:pt x="697" y="12"/>
                    <a:pt x="693" y="15"/>
                    <a:pt x="688" y="14"/>
                  </a:cubicBezTo>
                  <a:cubicBezTo>
                    <a:pt x="683" y="12"/>
                    <a:pt x="678" y="14"/>
                    <a:pt x="681" y="19"/>
                  </a:cubicBezTo>
                  <a:cubicBezTo>
                    <a:pt x="683" y="24"/>
                    <a:pt x="662" y="18"/>
                    <a:pt x="662" y="23"/>
                  </a:cubicBezTo>
                  <a:cubicBezTo>
                    <a:pt x="662" y="29"/>
                    <a:pt x="655" y="32"/>
                    <a:pt x="649" y="27"/>
                  </a:cubicBezTo>
                  <a:cubicBezTo>
                    <a:pt x="643" y="22"/>
                    <a:pt x="624" y="20"/>
                    <a:pt x="629" y="25"/>
                  </a:cubicBezTo>
                  <a:cubicBezTo>
                    <a:pt x="635" y="29"/>
                    <a:pt x="612" y="27"/>
                    <a:pt x="618" y="31"/>
                  </a:cubicBezTo>
                  <a:cubicBezTo>
                    <a:pt x="624" y="36"/>
                    <a:pt x="611" y="39"/>
                    <a:pt x="611" y="37"/>
                  </a:cubicBezTo>
                  <a:cubicBezTo>
                    <a:pt x="611" y="34"/>
                    <a:pt x="598" y="30"/>
                    <a:pt x="593" y="34"/>
                  </a:cubicBezTo>
                  <a:cubicBezTo>
                    <a:pt x="588" y="39"/>
                    <a:pt x="587" y="44"/>
                    <a:pt x="584" y="41"/>
                  </a:cubicBezTo>
                  <a:cubicBezTo>
                    <a:pt x="582" y="38"/>
                    <a:pt x="571" y="39"/>
                    <a:pt x="560" y="43"/>
                  </a:cubicBezTo>
                  <a:cubicBezTo>
                    <a:pt x="550" y="47"/>
                    <a:pt x="562" y="50"/>
                    <a:pt x="569" y="46"/>
                  </a:cubicBezTo>
                  <a:close/>
                  <a:moveTo>
                    <a:pt x="695" y="477"/>
                  </a:moveTo>
                  <a:cubicBezTo>
                    <a:pt x="698" y="477"/>
                    <a:pt x="705" y="464"/>
                    <a:pt x="696" y="465"/>
                  </a:cubicBezTo>
                  <a:cubicBezTo>
                    <a:pt x="687" y="465"/>
                    <a:pt x="689" y="478"/>
                    <a:pt x="695" y="477"/>
                  </a:cubicBezTo>
                  <a:close/>
                  <a:moveTo>
                    <a:pt x="651" y="466"/>
                  </a:moveTo>
                  <a:cubicBezTo>
                    <a:pt x="659" y="471"/>
                    <a:pt x="671" y="458"/>
                    <a:pt x="670" y="454"/>
                  </a:cubicBezTo>
                  <a:cubicBezTo>
                    <a:pt x="669" y="450"/>
                    <a:pt x="641" y="460"/>
                    <a:pt x="651" y="466"/>
                  </a:cubicBezTo>
                  <a:close/>
                  <a:moveTo>
                    <a:pt x="687" y="439"/>
                  </a:moveTo>
                  <a:cubicBezTo>
                    <a:pt x="688" y="434"/>
                    <a:pt x="670" y="432"/>
                    <a:pt x="671" y="426"/>
                  </a:cubicBezTo>
                  <a:cubicBezTo>
                    <a:pt x="672" y="421"/>
                    <a:pt x="655" y="416"/>
                    <a:pt x="649" y="413"/>
                  </a:cubicBezTo>
                  <a:cubicBezTo>
                    <a:pt x="644" y="410"/>
                    <a:pt x="635" y="409"/>
                    <a:pt x="635" y="403"/>
                  </a:cubicBezTo>
                  <a:cubicBezTo>
                    <a:pt x="635" y="397"/>
                    <a:pt x="623" y="401"/>
                    <a:pt x="623" y="410"/>
                  </a:cubicBezTo>
                  <a:cubicBezTo>
                    <a:pt x="622" y="419"/>
                    <a:pt x="617" y="417"/>
                    <a:pt x="620" y="426"/>
                  </a:cubicBezTo>
                  <a:cubicBezTo>
                    <a:pt x="622" y="434"/>
                    <a:pt x="609" y="436"/>
                    <a:pt x="610" y="441"/>
                  </a:cubicBezTo>
                  <a:cubicBezTo>
                    <a:pt x="612" y="445"/>
                    <a:pt x="618" y="440"/>
                    <a:pt x="624" y="440"/>
                  </a:cubicBezTo>
                  <a:cubicBezTo>
                    <a:pt x="630" y="440"/>
                    <a:pt x="623" y="448"/>
                    <a:pt x="630" y="449"/>
                  </a:cubicBezTo>
                  <a:cubicBezTo>
                    <a:pt x="636" y="450"/>
                    <a:pt x="647" y="443"/>
                    <a:pt x="649" y="439"/>
                  </a:cubicBezTo>
                  <a:cubicBezTo>
                    <a:pt x="652" y="435"/>
                    <a:pt x="657" y="433"/>
                    <a:pt x="664" y="438"/>
                  </a:cubicBezTo>
                  <a:cubicBezTo>
                    <a:pt x="671" y="443"/>
                    <a:pt x="686" y="444"/>
                    <a:pt x="687" y="439"/>
                  </a:cubicBezTo>
                  <a:close/>
                  <a:moveTo>
                    <a:pt x="850" y="395"/>
                  </a:moveTo>
                  <a:cubicBezTo>
                    <a:pt x="856" y="395"/>
                    <a:pt x="857" y="403"/>
                    <a:pt x="867" y="411"/>
                  </a:cubicBezTo>
                  <a:cubicBezTo>
                    <a:pt x="876" y="419"/>
                    <a:pt x="877" y="413"/>
                    <a:pt x="879" y="408"/>
                  </a:cubicBezTo>
                  <a:cubicBezTo>
                    <a:pt x="880" y="402"/>
                    <a:pt x="891" y="407"/>
                    <a:pt x="890" y="401"/>
                  </a:cubicBezTo>
                  <a:cubicBezTo>
                    <a:pt x="890" y="396"/>
                    <a:pt x="899" y="389"/>
                    <a:pt x="905" y="387"/>
                  </a:cubicBezTo>
                  <a:cubicBezTo>
                    <a:pt x="911" y="384"/>
                    <a:pt x="900" y="378"/>
                    <a:pt x="892" y="379"/>
                  </a:cubicBezTo>
                  <a:cubicBezTo>
                    <a:pt x="884" y="379"/>
                    <a:pt x="882" y="374"/>
                    <a:pt x="882" y="370"/>
                  </a:cubicBezTo>
                  <a:cubicBezTo>
                    <a:pt x="882" y="367"/>
                    <a:pt x="867" y="358"/>
                    <a:pt x="862" y="360"/>
                  </a:cubicBezTo>
                  <a:cubicBezTo>
                    <a:pt x="857" y="361"/>
                    <a:pt x="849" y="353"/>
                    <a:pt x="842" y="353"/>
                  </a:cubicBezTo>
                  <a:cubicBezTo>
                    <a:pt x="836" y="352"/>
                    <a:pt x="826" y="347"/>
                    <a:pt x="827" y="340"/>
                  </a:cubicBezTo>
                  <a:cubicBezTo>
                    <a:pt x="828" y="333"/>
                    <a:pt x="840" y="342"/>
                    <a:pt x="843" y="337"/>
                  </a:cubicBezTo>
                  <a:cubicBezTo>
                    <a:pt x="845" y="331"/>
                    <a:pt x="830" y="334"/>
                    <a:pt x="830" y="330"/>
                  </a:cubicBezTo>
                  <a:cubicBezTo>
                    <a:pt x="829" y="326"/>
                    <a:pt x="833" y="328"/>
                    <a:pt x="836" y="325"/>
                  </a:cubicBezTo>
                  <a:cubicBezTo>
                    <a:pt x="839" y="323"/>
                    <a:pt x="834" y="318"/>
                    <a:pt x="830" y="316"/>
                  </a:cubicBezTo>
                  <a:cubicBezTo>
                    <a:pt x="827" y="314"/>
                    <a:pt x="826" y="320"/>
                    <a:pt x="822" y="320"/>
                  </a:cubicBezTo>
                  <a:cubicBezTo>
                    <a:pt x="819" y="320"/>
                    <a:pt x="822" y="314"/>
                    <a:pt x="824" y="311"/>
                  </a:cubicBezTo>
                  <a:cubicBezTo>
                    <a:pt x="827" y="307"/>
                    <a:pt x="813" y="303"/>
                    <a:pt x="807" y="305"/>
                  </a:cubicBezTo>
                  <a:cubicBezTo>
                    <a:pt x="801" y="307"/>
                    <a:pt x="799" y="304"/>
                    <a:pt x="799" y="300"/>
                  </a:cubicBezTo>
                  <a:cubicBezTo>
                    <a:pt x="799" y="296"/>
                    <a:pt x="788" y="300"/>
                    <a:pt x="784" y="303"/>
                  </a:cubicBezTo>
                  <a:cubicBezTo>
                    <a:pt x="780" y="306"/>
                    <a:pt x="775" y="300"/>
                    <a:pt x="780" y="299"/>
                  </a:cubicBezTo>
                  <a:cubicBezTo>
                    <a:pt x="785" y="299"/>
                    <a:pt x="791" y="295"/>
                    <a:pt x="790" y="290"/>
                  </a:cubicBezTo>
                  <a:cubicBezTo>
                    <a:pt x="788" y="286"/>
                    <a:pt x="775" y="285"/>
                    <a:pt x="773" y="291"/>
                  </a:cubicBezTo>
                  <a:cubicBezTo>
                    <a:pt x="770" y="296"/>
                    <a:pt x="760" y="285"/>
                    <a:pt x="760" y="280"/>
                  </a:cubicBezTo>
                  <a:cubicBezTo>
                    <a:pt x="760" y="276"/>
                    <a:pt x="744" y="280"/>
                    <a:pt x="746" y="272"/>
                  </a:cubicBezTo>
                  <a:cubicBezTo>
                    <a:pt x="748" y="265"/>
                    <a:pt x="727" y="263"/>
                    <a:pt x="722" y="263"/>
                  </a:cubicBezTo>
                  <a:cubicBezTo>
                    <a:pt x="716" y="263"/>
                    <a:pt x="708" y="267"/>
                    <a:pt x="709" y="272"/>
                  </a:cubicBezTo>
                  <a:cubicBezTo>
                    <a:pt x="710" y="277"/>
                    <a:pt x="703" y="275"/>
                    <a:pt x="702" y="270"/>
                  </a:cubicBezTo>
                  <a:cubicBezTo>
                    <a:pt x="701" y="264"/>
                    <a:pt x="688" y="276"/>
                    <a:pt x="684" y="276"/>
                  </a:cubicBezTo>
                  <a:cubicBezTo>
                    <a:pt x="680" y="276"/>
                    <a:pt x="686" y="261"/>
                    <a:pt x="684" y="257"/>
                  </a:cubicBezTo>
                  <a:cubicBezTo>
                    <a:pt x="682" y="252"/>
                    <a:pt x="679" y="251"/>
                    <a:pt x="676" y="243"/>
                  </a:cubicBezTo>
                  <a:cubicBezTo>
                    <a:pt x="673" y="236"/>
                    <a:pt x="658" y="239"/>
                    <a:pt x="654" y="243"/>
                  </a:cubicBezTo>
                  <a:cubicBezTo>
                    <a:pt x="650" y="248"/>
                    <a:pt x="637" y="246"/>
                    <a:pt x="630" y="253"/>
                  </a:cubicBezTo>
                  <a:cubicBezTo>
                    <a:pt x="623" y="260"/>
                    <a:pt x="631" y="267"/>
                    <a:pt x="634" y="269"/>
                  </a:cubicBezTo>
                  <a:cubicBezTo>
                    <a:pt x="637" y="272"/>
                    <a:pt x="623" y="276"/>
                    <a:pt x="628" y="280"/>
                  </a:cubicBezTo>
                  <a:cubicBezTo>
                    <a:pt x="632" y="284"/>
                    <a:pt x="639" y="282"/>
                    <a:pt x="640" y="288"/>
                  </a:cubicBezTo>
                  <a:cubicBezTo>
                    <a:pt x="640" y="295"/>
                    <a:pt x="623" y="286"/>
                    <a:pt x="621" y="281"/>
                  </a:cubicBezTo>
                  <a:cubicBezTo>
                    <a:pt x="618" y="275"/>
                    <a:pt x="622" y="270"/>
                    <a:pt x="618" y="266"/>
                  </a:cubicBezTo>
                  <a:cubicBezTo>
                    <a:pt x="615" y="262"/>
                    <a:pt x="618" y="257"/>
                    <a:pt x="624" y="250"/>
                  </a:cubicBezTo>
                  <a:cubicBezTo>
                    <a:pt x="631" y="243"/>
                    <a:pt x="636" y="244"/>
                    <a:pt x="636" y="240"/>
                  </a:cubicBezTo>
                  <a:cubicBezTo>
                    <a:pt x="636" y="236"/>
                    <a:pt x="608" y="236"/>
                    <a:pt x="591" y="251"/>
                  </a:cubicBezTo>
                  <a:cubicBezTo>
                    <a:pt x="575" y="266"/>
                    <a:pt x="580" y="286"/>
                    <a:pt x="581" y="290"/>
                  </a:cubicBezTo>
                  <a:cubicBezTo>
                    <a:pt x="582" y="294"/>
                    <a:pt x="596" y="292"/>
                    <a:pt x="605" y="295"/>
                  </a:cubicBezTo>
                  <a:cubicBezTo>
                    <a:pt x="613" y="297"/>
                    <a:pt x="609" y="301"/>
                    <a:pt x="602" y="300"/>
                  </a:cubicBezTo>
                  <a:cubicBezTo>
                    <a:pt x="596" y="299"/>
                    <a:pt x="585" y="297"/>
                    <a:pt x="585" y="301"/>
                  </a:cubicBezTo>
                  <a:cubicBezTo>
                    <a:pt x="586" y="306"/>
                    <a:pt x="599" y="314"/>
                    <a:pt x="607" y="312"/>
                  </a:cubicBezTo>
                  <a:cubicBezTo>
                    <a:pt x="615" y="310"/>
                    <a:pt x="615" y="310"/>
                    <a:pt x="619" y="315"/>
                  </a:cubicBezTo>
                  <a:cubicBezTo>
                    <a:pt x="622" y="319"/>
                    <a:pt x="632" y="318"/>
                    <a:pt x="641" y="318"/>
                  </a:cubicBezTo>
                  <a:cubicBezTo>
                    <a:pt x="651" y="319"/>
                    <a:pt x="662" y="322"/>
                    <a:pt x="666" y="323"/>
                  </a:cubicBezTo>
                  <a:cubicBezTo>
                    <a:pt x="671" y="323"/>
                    <a:pt x="676" y="320"/>
                    <a:pt x="678" y="318"/>
                  </a:cubicBezTo>
                  <a:cubicBezTo>
                    <a:pt x="679" y="315"/>
                    <a:pt x="698" y="322"/>
                    <a:pt x="703" y="321"/>
                  </a:cubicBezTo>
                  <a:cubicBezTo>
                    <a:pt x="709" y="321"/>
                    <a:pt x="705" y="316"/>
                    <a:pt x="702" y="314"/>
                  </a:cubicBezTo>
                  <a:cubicBezTo>
                    <a:pt x="698" y="313"/>
                    <a:pt x="700" y="306"/>
                    <a:pt x="704" y="309"/>
                  </a:cubicBezTo>
                  <a:cubicBezTo>
                    <a:pt x="709" y="311"/>
                    <a:pt x="716" y="313"/>
                    <a:pt x="718" y="317"/>
                  </a:cubicBezTo>
                  <a:cubicBezTo>
                    <a:pt x="719" y="321"/>
                    <a:pt x="723" y="319"/>
                    <a:pt x="724" y="323"/>
                  </a:cubicBezTo>
                  <a:cubicBezTo>
                    <a:pt x="724" y="326"/>
                    <a:pt x="740" y="330"/>
                    <a:pt x="741" y="334"/>
                  </a:cubicBezTo>
                  <a:cubicBezTo>
                    <a:pt x="741" y="338"/>
                    <a:pt x="725" y="340"/>
                    <a:pt x="730" y="344"/>
                  </a:cubicBezTo>
                  <a:cubicBezTo>
                    <a:pt x="734" y="347"/>
                    <a:pt x="741" y="339"/>
                    <a:pt x="747" y="339"/>
                  </a:cubicBezTo>
                  <a:cubicBezTo>
                    <a:pt x="753" y="338"/>
                    <a:pt x="753" y="352"/>
                    <a:pt x="758" y="350"/>
                  </a:cubicBezTo>
                  <a:cubicBezTo>
                    <a:pt x="764" y="347"/>
                    <a:pt x="769" y="352"/>
                    <a:pt x="775" y="361"/>
                  </a:cubicBezTo>
                  <a:cubicBezTo>
                    <a:pt x="781" y="369"/>
                    <a:pt x="774" y="377"/>
                    <a:pt x="775" y="380"/>
                  </a:cubicBezTo>
                  <a:cubicBezTo>
                    <a:pt x="775" y="383"/>
                    <a:pt x="787" y="382"/>
                    <a:pt x="793" y="379"/>
                  </a:cubicBezTo>
                  <a:cubicBezTo>
                    <a:pt x="800" y="375"/>
                    <a:pt x="806" y="383"/>
                    <a:pt x="811" y="387"/>
                  </a:cubicBezTo>
                  <a:cubicBezTo>
                    <a:pt x="816" y="392"/>
                    <a:pt x="792" y="399"/>
                    <a:pt x="794" y="395"/>
                  </a:cubicBezTo>
                  <a:cubicBezTo>
                    <a:pt x="796" y="391"/>
                    <a:pt x="780" y="379"/>
                    <a:pt x="766" y="385"/>
                  </a:cubicBezTo>
                  <a:cubicBezTo>
                    <a:pt x="751" y="390"/>
                    <a:pt x="761" y="399"/>
                    <a:pt x="763" y="404"/>
                  </a:cubicBezTo>
                  <a:cubicBezTo>
                    <a:pt x="764" y="409"/>
                    <a:pt x="750" y="414"/>
                    <a:pt x="736" y="409"/>
                  </a:cubicBezTo>
                  <a:cubicBezTo>
                    <a:pt x="723" y="405"/>
                    <a:pt x="727" y="412"/>
                    <a:pt x="721" y="412"/>
                  </a:cubicBezTo>
                  <a:cubicBezTo>
                    <a:pt x="716" y="412"/>
                    <a:pt x="710" y="421"/>
                    <a:pt x="715" y="426"/>
                  </a:cubicBezTo>
                  <a:cubicBezTo>
                    <a:pt x="720" y="432"/>
                    <a:pt x="731" y="427"/>
                    <a:pt x="740" y="427"/>
                  </a:cubicBezTo>
                  <a:cubicBezTo>
                    <a:pt x="749" y="428"/>
                    <a:pt x="750" y="430"/>
                    <a:pt x="751" y="425"/>
                  </a:cubicBezTo>
                  <a:cubicBezTo>
                    <a:pt x="752" y="420"/>
                    <a:pt x="761" y="423"/>
                    <a:pt x="768" y="424"/>
                  </a:cubicBezTo>
                  <a:cubicBezTo>
                    <a:pt x="774" y="426"/>
                    <a:pt x="773" y="435"/>
                    <a:pt x="781" y="436"/>
                  </a:cubicBezTo>
                  <a:cubicBezTo>
                    <a:pt x="789" y="437"/>
                    <a:pt x="782" y="445"/>
                    <a:pt x="787" y="450"/>
                  </a:cubicBezTo>
                  <a:cubicBezTo>
                    <a:pt x="792" y="456"/>
                    <a:pt x="808" y="453"/>
                    <a:pt x="814" y="459"/>
                  </a:cubicBezTo>
                  <a:cubicBezTo>
                    <a:pt x="820" y="465"/>
                    <a:pt x="846" y="476"/>
                    <a:pt x="849" y="472"/>
                  </a:cubicBezTo>
                  <a:cubicBezTo>
                    <a:pt x="853" y="467"/>
                    <a:pt x="827" y="444"/>
                    <a:pt x="820" y="442"/>
                  </a:cubicBezTo>
                  <a:cubicBezTo>
                    <a:pt x="812" y="440"/>
                    <a:pt x="827" y="438"/>
                    <a:pt x="837" y="445"/>
                  </a:cubicBezTo>
                  <a:cubicBezTo>
                    <a:pt x="846" y="453"/>
                    <a:pt x="860" y="456"/>
                    <a:pt x="867" y="447"/>
                  </a:cubicBezTo>
                  <a:cubicBezTo>
                    <a:pt x="874" y="438"/>
                    <a:pt x="861" y="441"/>
                    <a:pt x="861" y="434"/>
                  </a:cubicBezTo>
                  <a:cubicBezTo>
                    <a:pt x="861" y="428"/>
                    <a:pt x="857" y="419"/>
                    <a:pt x="850" y="419"/>
                  </a:cubicBezTo>
                  <a:cubicBezTo>
                    <a:pt x="843" y="419"/>
                    <a:pt x="825" y="405"/>
                    <a:pt x="831" y="402"/>
                  </a:cubicBezTo>
                  <a:cubicBezTo>
                    <a:pt x="838" y="399"/>
                    <a:pt x="829" y="395"/>
                    <a:pt x="834" y="389"/>
                  </a:cubicBezTo>
                  <a:cubicBezTo>
                    <a:pt x="839" y="384"/>
                    <a:pt x="844" y="394"/>
                    <a:pt x="850" y="395"/>
                  </a:cubicBezTo>
                  <a:close/>
                  <a:moveTo>
                    <a:pt x="745" y="371"/>
                  </a:moveTo>
                  <a:cubicBezTo>
                    <a:pt x="751" y="370"/>
                    <a:pt x="750" y="360"/>
                    <a:pt x="746" y="356"/>
                  </a:cubicBezTo>
                  <a:cubicBezTo>
                    <a:pt x="744" y="352"/>
                    <a:pt x="737" y="352"/>
                    <a:pt x="732" y="352"/>
                  </a:cubicBezTo>
                  <a:cubicBezTo>
                    <a:pt x="726" y="353"/>
                    <a:pt x="717" y="361"/>
                    <a:pt x="722" y="370"/>
                  </a:cubicBezTo>
                  <a:cubicBezTo>
                    <a:pt x="727" y="378"/>
                    <a:pt x="739" y="372"/>
                    <a:pt x="745" y="371"/>
                  </a:cubicBezTo>
                  <a:close/>
                  <a:moveTo>
                    <a:pt x="682" y="241"/>
                  </a:moveTo>
                  <a:cubicBezTo>
                    <a:pt x="679" y="247"/>
                    <a:pt x="689" y="247"/>
                    <a:pt x="689" y="255"/>
                  </a:cubicBezTo>
                  <a:cubicBezTo>
                    <a:pt x="690" y="262"/>
                    <a:pt x="699" y="265"/>
                    <a:pt x="706" y="260"/>
                  </a:cubicBezTo>
                  <a:cubicBezTo>
                    <a:pt x="713" y="256"/>
                    <a:pt x="733" y="261"/>
                    <a:pt x="733" y="256"/>
                  </a:cubicBezTo>
                  <a:cubicBezTo>
                    <a:pt x="733" y="250"/>
                    <a:pt x="712" y="240"/>
                    <a:pt x="705" y="242"/>
                  </a:cubicBezTo>
                  <a:cubicBezTo>
                    <a:pt x="697" y="243"/>
                    <a:pt x="685" y="234"/>
                    <a:pt x="682" y="241"/>
                  </a:cubicBezTo>
                  <a:close/>
                  <a:moveTo>
                    <a:pt x="870" y="666"/>
                  </a:moveTo>
                  <a:cubicBezTo>
                    <a:pt x="871" y="670"/>
                    <a:pt x="900" y="682"/>
                    <a:pt x="901" y="677"/>
                  </a:cubicBezTo>
                  <a:cubicBezTo>
                    <a:pt x="902" y="671"/>
                    <a:pt x="869" y="663"/>
                    <a:pt x="870" y="666"/>
                  </a:cubicBezTo>
                  <a:close/>
                  <a:moveTo>
                    <a:pt x="997" y="696"/>
                  </a:moveTo>
                  <a:cubicBezTo>
                    <a:pt x="995" y="700"/>
                    <a:pt x="992" y="693"/>
                    <a:pt x="996" y="690"/>
                  </a:cubicBezTo>
                  <a:cubicBezTo>
                    <a:pt x="1000" y="687"/>
                    <a:pt x="995" y="685"/>
                    <a:pt x="991" y="687"/>
                  </a:cubicBezTo>
                  <a:cubicBezTo>
                    <a:pt x="987" y="689"/>
                    <a:pt x="988" y="678"/>
                    <a:pt x="992" y="676"/>
                  </a:cubicBezTo>
                  <a:cubicBezTo>
                    <a:pt x="996" y="674"/>
                    <a:pt x="983" y="670"/>
                    <a:pt x="983" y="674"/>
                  </a:cubicBezTo>
                  <a:cubicBezTo>
                    <a:pt x="983" y="678"/>
                    <a:pt x="974" y="675"/>
                    <a:pt x="973" y="672"/>
                  </a:cubicBezTo>
                  <a:cubicBezTo>
                    <a:pt x="972" y="669"/>
                    <a:pt x="966" y="668"/>
                    <a:pt x="968" y="665"/>
                  </a:cubicBezTo>
                  <a:cubicBezTo>
                    <a:pt x="970" y="663"/>
                    <a:pt x="960" y="662"/>
                    <a:pt x="959" y="666"/>
                  </a:cubicBezTo>
                  <a:cubicBezTo>
                    <a:pt x="958" y="670"/>
                    <a:pt x="955" y="663"/>
                    <a:pt x="960" y="658"/>
                  </a:cubicBezTo>
                  <a:cubicBezTo>
                    <a:pt x="965" y="652"/>
                    <a:pt x="964" y="648"/>
                    <a:pt x="968" y="645"/>
                  </a:cubicBezTo>
                  <a:cubicBezTo>
                    <a:pt x="973" y="642"/>
                    <a:pt x="968" y="639"/>
                    <a:pt x="963" y="641"/>
                  </a:cubicBezTo>
                  <a:cubicBezTo>
                    <a:pt x="958" y="643"/>
                    <a:pt x="945" y="662"/>
                    <a:pt x="945" y="667"/>
                  </a:cubicBezTo>
                  <a:cubicBezTo>
                    <a:pt x="945" y="672"/>
                    <a:pt x="944" y="678"/>
                    <a:pt x="940" y="677"/>
                  </a:cubicBezTo>
                  <a:cubicBezTo>
                    <a:pt x="935" y="677"/>
                    <a:pt x="930" y="681"/>
                    <a:pt x="933" y="684"/>
                  </a:cubicBezTo>
                  <a:cubicBezTo>
                    <a:pt x="937" y="687"/>
                    <a:pt x="924" y="694"/>
                    <a:pt x="930" y="698"/>
                  </a:cubicBezTo>
                  <a:cubicBezTo>
                    <a:pt x="934" y="700"/>
                    <a:pt x="941" y="697"/>
                    <a:pt x="947" y="697"/>
                  </a:cubicBezTo>
                  <a:cubicBezTo>
                    <a:pt x="953" y="698"/>
                    <a:pt x="958" y="698"/>
                    <a:pt x="963" y="695"/>
                  </a:cubicBezTo>
                  <a:cubicBezTo>
                    <a:pt x="968" y="691"/>
                    <a:pt x="968" y="698"/>
                    <a:pt x="974" y="697"/>
                  </a:cubicBezTo>
                  <a:cubicBezTo>
                    <a:pt x="979" y="697"/>
                    <a:pt x="971" y="702"/>
                    <a:pt x="971" y="705"/>
                  </a:cubicBezTo>
                  <a:cubicBezTo>
                    <a:pt x="971" y="709"/>
                    <a:pt x="977" y="703"/>
                    <a:pt x="981" y="701"/>
                  </a:cubicBezTo>
                  <a:cubicBezTo>
                    <a:pt x="985" y="699"/>
                    <a:pt x="990" y="701"/>
                    <a:pt x="988" y="705"/>
                  </a:cubicBezTo>
                  <a:cubicBezTo>
                    <a:pt x="986" y="708"/>
                    <a:pt x="999" y="711"/>
                    <a:pt x="1002" y="706"/>
                  </a:cubicBezTo>
                  <a:cubicBezTo>
                    <a:pt x="1005" y="701"/>
                    <a:pt x="999" y="692"/>
                    <a:pt x="997" y="696"/>
                  </a:cubicBezTo>
                  <a:close/>
                  <a:moveTo>
                    <a:pt x="93" y="604"/>
                  </a:moveTo>
                  <a:cubicBezTo>
                    <a:pt x="84" y="609"/>
                    <a:pt x="106" y="632"/>
                    <a:pt x="110" y="629"/>
                  </a:cubicBezTo>
                  <a:cubicBezTo>
                    <a:pt x="113" y="627"/>
                    <a:pt x="105" y="617"/>
                    <a:pt x="105" y="611"/>
                  </a:cubicBezTo>
                  <a:cubicBezTo>
                    <a:pt x="105" y="605"/>
                    <a:pt x="102" y="599"/>
                    <a:pt x="93" y="604"/>
                  </a:cubicBezTo>
                  <a:close/>
                  <a:moveTo>
                    <a:pt x="917" y="718"/>
                  </a:moveTo>
                  <a:cubicBezTo>
                    <a:pt x="913" y="719"/>
                    <a:pt x="916" y="713"/>
                    <a:pt x="917" y="710"/>
                  </a:cubicBezTo>
                  <a:cubicBezTo>
                    <a:pt x="917" y="708"/>
                    <a:pt x="909" y="712"/>
                    <a:pt x="909" y="715"/>
                  </a:cubicBezTo>
                  <a:cubicBezTo>
                    <a:pt x="909" y="718"/>
                    <a:pt x="903" y="719"/>
                    <a:pt x="903" y="721"/>
                  </a:cubicBezTo>
                  <a:cubicBezTo>
                    <a:pt x="903" y="727"/>
                    <a:pt x="902" y="724"/>
                    <a:pt x="898" y="726"/>
                  </a:cubicBezTo>
                  <a:cubicBezTo>
                    <a:pt x="894" y="728"/>
                    <a:pt x="879" y="726"/>
                    <a:pt x="878" y="723"/>
                  </a:cubicBezTo>
                  <a:cubicBezTo>
                    <a:pt x="878" y="719"/>
                    <a:pt x="867" y="717"/>
                    <a:pt x="866" y="713"/>
                  </a:cubicBezTo>
                  <a:cubicBezTo>
                    <a:pt x="866" y="708"/>
                    <a:pt x="860" y="706"/>
                    <a:pt x="865" y="701"/>
                  </a:cubicBezTo>
                  <a:cubicBezTo>
                    <a:pt x="869" y="696"/>
                    <a:pt x="864" y="693"/>
                    <a:pt x="860" y="697"/>
                  </a:cubicBezTo>
                  <a:cubicBezTo>
                    <a:pt x="855" y="701"/>
                    <a:pt x="853" y="695"/>
                    <a:pt x="859" y="693"/>
                  </a:cubicBezTo>
                  <a:cubicBezTo>
                    <a:pt x="864" y="691"/>
                    <a:pt x="875" y="688"/>
                    <a:pt x="870" y="678"/>
                  </a:cubicBezTo>
                  <a:cubicBezTo>
                    <a:pt x="864" y="668"/>
                    <a:pt x="830" y="681"/>
                    <a:pt x="821" y="686"/>
                  </a:cubicBezTo>
                  <a:cubicBezTo>
                    <a:pt x="812" y="691"/>
                    <a:pt x="801" y="707"/>
                    <a:pt x="796" y="707"/>
                  </a:cubicBezTo>
                  <a:cubicBezTo>
                    <a:pt x="792" y="707"/>
                    <a:pt x="805" y="699"/>
                    <a:pt x="807" y="696"/>
                  </a:cubicBezTo>
                  <a:cubicBezTo>
                    <a:pt x="809" y="692"/>
                    <a:pt x="806" y="689"/>
                    <a:pt x="809" y="690"/>
                  </a:cubicBezTo>
                  <a:cubicBezTo>
                    <a:pt x="812" y="692"/>
                    <a:pt x="819" y="680"/>
                    <a:pt x="825" y="676"/>
                  </a:cubicBezTo>
                  <a:cubicBezTo>
                    <a:pt x="830" y="672"/>
                    <a:pt x="836" y="675"/>
                    <a:pt x="836" y="672"/>
                  </a:cubicBezTo>
                  <a:cubicBezTo>
                    <a:pt x="837" y="669"/>
                    <a:pt x="840" y="667"/>
                    <a:pt x="845" y="662"/>
                  </a:cubicBezTo>
                  <a:cubicBezTo>
                    <a:pt x="850" y="658"/>
                    <a:pt x="909" y="658"/>
                    <a:pt x="915" y="659"/>
                  </a:cubicBezTo>
                  <a:cubicBezTo>
                    <a:pt x="921" y="659"/>
                    <a:pt x="932" y="651"/>
                    <a:pt x="935" y="646"/>
                  </a:cubicBezTo>
                  <a:cubicBezTo>
                    <a:pt x="939" y="641"/>
                    <a:pt x="943" y="641"/>
                    <a:pt x="951" y="642"/>
                  </a:cubicBezTo>
                  <a:cubicBezTo>
                    <a:pt x="959" y="642"/>
                    <a:pt x="963" y="635"/>
                    <a:pt x="967" y="632"/>
                  </a:cubicBezTo>
                  <a:cubicBezTo>
                    <a:pt x="971" y="629"/>
                    <a:pt x="969" y="628"/>
                    <a:pt x="966" y="627"/>
                  </a:cubicBezTo>
                  <a:cubicBezTo>
                    <a:pt x="962" y="627"/>
                    <a:pt x="959" y="624"/>
                    <a:pt x="962" y="624"/>
                  </a:cubicBezTo>
                  <a:cubicBezTo>
                    <a:pt x="966" y="624"/>
                    <a:pt x="968" y="622"/>
                    <a:pt x="969" y="617"/>
                  </a:cubicBezTo>
                  <a:cubicBezTo>
                    <a:pt x="971" y="613"/>
                    <a:pt x="968" y="615"/>
                    <a:pt x="963" y="609"/>
                  </a:cubicBezTo>
                  <a:cubicBezTo>
                    <a:pt x="958" y="602"/>
                    <a:pt x="956" y="611"/>
                    <a:pt x="951" y="610"/>
                  </a:cubicBezTo>
                  <a:cubicBezTo>
                    <a:pt x="946" y="610"/>
                    <a:pt x="954" y="604"/>
                    <a:pt x="950" y="601"/>
                  </a:cubicBezTo>
                  <a:cubicBezTo>
                    <a:pt x="946" y="599"/>
                    <a:pt x="939" y="600"/>
                    <a:pt x="933" y="605"/>
                  </a:cubicBezTo>
                  <a:cubicBezTo>
                    <a:pt x="927" y="610"/>
                    <a:pt x="927" y="605"/>
                    <a:pt x="922" y="610"/>
                  </a:cubicBezTo>
                  <a:cubicBezTo>
                    <a:pt x="917" y="615"/>
                    <a:pt x="917" y="608"/>
                    <a:pt x="919" y="606"/>
                  </a:cubicBezTo>
                  <a:cubicBezTo>
                    <a:pt x="922" y="604"/>
                    <a:pt x="924" y="606"/>
                    <a:pt x="926" y="603"/>
                  </a:cubicBezTo>
                  <a:cubicBezTo>
                    <a:pt x="928" y="600"/>
                    <a:pt x="930" y="603"/>
                    <a:pt x="936" y="599"/>
                  </a:cubicBezTo>
                  <a:cubicBezTo>
                    <a:pt x="942" y="595"/>
                    <a:pt x="947" y="597"/>
                    <a:pt x="949" y="594"/>
                  </a:cubicBezTo>
                  <a:cubicBezTo>
                    <a:pt x="950" y="592"/>
                    <a:pt x="946" y="588"/>
                    <a:pt x="940" y="589"/>
                  </a:cubicBezTo>
                  <a:cubicBezTo>
                    <a:pt x="935" y="590"/>
                    <a:pt x="931" y="582"/>
                    <a:pt x="928" y="584"/>
                  </a:cubicBezTo>
                  <a:cubicBezTo>
                    <a:pt x="924" y="587"/>
                    <a:pt x="925" y="580"/>
                    <a:pt x="921" y="583"/>
                  </a:cubicBezTo>
                  <a:cubicBezTo>
                    <a:pt x="917" y="585"/>
                    <a:pt x="915" y="582"/>
                    <a:pt x="913" y="577"/>
                  </a:cubicBezTo>
                  <a:cubicBezTo>
                    <a:pt x="911" y="573"/>
                    <a:pt x="900" y="565"/>
                    <a:pt x="894" y="563"/>
                  </a:cubicBezTo>
                  <a:cubicBezTo>
                    <a:pt x="887" y="561"/>
                    <a:pt x="892" y="557"/>
                    <a:pt x="895" y="560"/>
                  </a:cubicBezTo>
                  <a:cubicBezTo>
                    <a:pt x="899" y="562"/>
                    <a:pt x="903" y="557"/>
                    <a:pt x="904" y="555"/>
                  </a:cubicBezTo>
                  <a:cubicBezTo>
                    <a:pt x="906" y="552"/>
                    <a:pt x="902" y="550"/>
                    <a:pt x="900" y="550"/>
                  </a:cubicBezTo>
                  <a:cubicBezTo>
                    <a:pt x="898" y="550"/>
                    <a:pt x="898" y="546"/>
                    <a:pt x="898" y="544"/>
                  </a:cubicBezTo>
                  <a:cubicBezTo>
                    <a:pt x="899" y="541"/>
                    <a:pt x="891" y="538"/>
                    <a:pt x="891" y="536"/>
                  </a:cubicBezTo>
                  <a:cubicBezTo>
                    <a:pt x="891" y="533"/>
                    <a:pt x="886" y="531"/>
                    <a:pt x="887" y="529"/>
                  </a:cubicBezTo>
                  <a:cubicBezTo>
                    <a:pt x="887" y="527"/>
                    <a:pt x="882" y="524"/>
                    <a:pt x="882" y="521"/>
                  </a:cubicBezTo>
                  <a:cubicBezTo>
                    <a:pt x="882" y="518"/>
                    <a:pt x="875" y="512"/>
                    <a:pt x="875" y="508"/>
                  </a:cubicBezTo>
                  <a:cubicBezTo>
                    <a:pt x="874" y="505"/>
                    <a:pt x="870" y="502"/>
                    <a:pt x="869" y="498"/>
                  </a:cubicBezTo>
                  <a:cubicBezTo>
                    <a:pt x="867" y="494"/>
                    <a:pt x="865" y="496"/>
                    <a:pt x="864" y="502"/>
                  </a:cubicBezTo>
                  <a:cubicBezTo>
                    <a:pt x="862" y="508"/>
                    <a:pt x="857" y="507"/>
                    <a:pt x="859" y="509"/>
                  </a:cubicBezTo>
                  <a:cubicBezTo>
                    <a:pt x="862" y="513"/>
                    <a:pt x="859" y="514"/>
                    <a:pt x="857" y="516"/>
                  </a:cubicBezTo>
                  <a:cubicBezTo>
                    <a:pt x="855" y="519"/>
                    <a:pt x="859" y="522"/>
                    <a:pt x="855" y="522"/>
                  </a:cubicBezTo>
                  <a:cubicBezTo>
                    <a:pt x="851" y="522"/>
                    <a:pt x="853" y="530"/>
                    <a:pt x="851" y="527"/>
                  </a:cubicBezTo>
                  <a:cubicBezTo>
                    <a:pt x="849" y="523"/>
                    <a:pt x="844" y="524"/>
                    <a:pt x="844" y="528"/>
                  </a:cubicBezTo>
                  <a:cubicBezTo>
                    <a:pt x="844" y="531"/>
                    <a:pt x="836" y="534"/>
                    <a:pt x="833" y="534"/>
                  </a:cubicBezTo>
                  <a:cubicBezTo>
                    <a:pt x="830" y="534"/>
                    <a:pt x="830" y="527"/>
                    <a:pt x="827" y="529"/>
                  </a:cubicBezTo>
                  <a:cubicBezTo>
                    <a:pt x="824" y="531"/>
                    <a:pt x="825" y="523"/>
                    <a:pt x="820" y="524"/>
                  </a:cubicBezTo>
                  <a:cubicBezTo>
                    <a:pt x="816" y="524"/>
                    <a:pt x="813" y="523"/>
                    <a:pt x="814" y="520"/>
                  </a:cubicBezTo>
                  <a:cubicBezTo>
                    <a:pt x="816" y="516"/>
                    <a:pt x="807" y="514"/>
                    <a:pt x="810" y="512"/>
                  </a:cubicBezTo>
                  <a:cubicBezTo>
                    <a:pt x="813" y="510"/>
                    <a:pt x="809" y="506"/>
                    <a:pt x="809" y="499"/>
                  </a:cubicBezTo>
                  <a:cubicBezTo>
                    <a:pt x="808" y="493"/>
                    <a:pt x="812" y="492"/>
                    <a:pt x="812" y="490"/>
                  </a:cubicBezTo>
                  <a:cubicBezTo>
                    <a:pt x="812" y="487"/>
                    <a:pt x="809" y="487"/>
                    <a:pt x="806" y="489"/>
                  </a:cubicBezTo>
                  <a:cubicBezTo>
                    <a:pt x="803" y="491"/>
                    <a:pt x="803" y="486"/>
                    <a:pt x="800" y="487"/>
                  </a:cubicBezTo>
                  <a:cubicBezTo>
                    <a:pt x="797" y="487"/>
                    <a:pt x="787" y="486"/>
                    <a:pt x="787" y="482"/>
                  </a:cubicBezTo>
                  <a:cubicBezTo>
                    <a:pt x="786" y="477"/>
                    <a:pt x="783" y="480"/>
                    <a:pt x="781" y="475"/>
                  </a:cubicBezTo>
                  <a:cubicBezTo>
                    <a:pt x="780" y="471"/>
                    <a:pt x="776" y="474"/>
                    <a:pt x="776" y="471"/>
                  </a:cubicBezTo>
                  <a:cubicBezTo>
                    <a:pt x="776" y="468"/>
                    <a:pt x="774" y="467"/>
                    <a:pt x="771" y="467"/>
                  </a:cubicBezTo>
                  <a:cubicBezTo>
                    <a:pt x="768" y="467"/>
                    <a:pt x="767" y="463"/>
                    <a:pt x="763" y="463"/>
                  </a:cubicBezTo>
                  <a:cubicBezTo>
                    <a:pt x="759" y="462"/>
                    <a:pt x="754" y="466"/>
                    <a:pt x="752" y="467"/>
                  </a:cubicBezTo>
                  <a:cubicBezTo>
                    <a:pt x="750" y="468"/>
                    <a:pt x="744" y="463"/>
                    <a:pt x="742" y="465"/>
                  </a:cubicBezTo>
                  <a:cubicBezTo>
                    <a:pt x="739" y="467"/>
                    <a:pt x="739" y="464"/>
                    <a:pt x="733" y="462"/>
                  </a:cubicBezTo>
                  <a:cubicBezTo>
                    <a:pt x="726" y="460"/>
                    <a:pt x="718" y="460"/>
                    <a:pt x="718" y="462"/>
                  </a:cubicBezTo>
                  <a:cubicBezTo>
                    <a:pt x="717" y="464"/>
                    <a:pt x="712" y="465"/>
                    <a:pt x="713" y="470"/>
                  </a:cubicBezTo>
                  <a:cubicBezTo>
                    <a:pt x="714" y="475"/>
                    <a:pt x="719" y="474"/>
                    <a:pt x="720" y="478"/>
                  </a:cubicBezTo>
                  <a:cubicBezTo>
                    <a:pt x="721" y="481"/>
                    <a:pt x="718" y="480"/>
                    <a:pt x="717" y="483"/>
                  </a:cubicBezTo>
                  <a:cubicBezTo>
                    <a:pt x="717" y="487"/>
                    <a:pt x="714" y="486"/>
                    <a:pt x="714" y="489"/>
                  </a:cubicBezTo>
                  <a:cubicBezTo>
                    <a:pt x="714" y="491"/>
                    <a:pt x="716" y="490"/>
                    <a:pt x="717" y="495"/>
                  </a:cubicBezTo>
                  <a:cubicBezTo>
                    <a:pt x="719" y="499"/>
                    <a:pt x="721" y="499"/>
                    <a:pt x="722" y="505"/>
                  </a:cubicBezTo>
                  <a:cubicBezTo>
                    <a:pt x="723" y="511"/>
                    <a:pt x="720" y="510"/>
                    <a:pt x="717" y="511"/>
                  </a:cubicBezTo>
                  <a:cubicBezTo>
                    <a:pt x="715" y="511"/>
                    <a:pt x="718" y="514"/>
                    <a:pt x="714" y="518"/>
                  </a:cubicBezTo>
                  <a:cubicBezTo>
                    <a:pt x="711" y="522"/>
                    <a:pt x="708" y="527"/>
                    <a:pt x="710" y="529"/>
                  </a:cubicBezTo>
                  <a:cubicBezTo>
                    <a:pt x="713" y="532"/>
                    <a:pt x="723" y="536"/>
                    <a:pt x="727" y="543"/>
                  </a:cubicBezTo>
                  <a:cubicBezTo>
                    <a:pt x="731" y="549"/>
                    <a:pt x="731" y="560"/>
                    <a:pt x="730" y="567"/>
                  </a:cubicBezTo>
                  <a:cubicBezTo>
                    <a:pt x="729" y="575"/>
                    <a:pt x="720" y="577"/>
                    <a:pt x="714" y="583"/>
                  </a:cubicBezTo>
                  <a:cubicBezTo>
                    <a:pt x="708" y="590"/>
                    <a:pt x="701" y="589"/>
                    <a:pt x="698" y="589"/>
                  </a:cubicBezTo>
                  <a:cubicBezTo>
                    <a:pt x="695" y="589"/>
                    <a:pt x="697" y="595"/>
                    <a:pt x="701" y="600"/>
                  </a:cubicBezTo>
                  <a:cubicBezTo>
                    <a:pt x="705" y="605"/>
                    <a:pt x="702" y="606"/>
                    <a:pt x="704" y="611"/>
                  </a:cubicBezTo>
                  <a:cubicBezTo>
                    <a:pt x="706" y="616"/>
                    <a:pt x="704" y="620"/>
                    <a:pt x="707" y="625"/>
                  </a:cubicBezTo>
                  <a:cubicBezTo>
                    <a:pt x="711" y="629"/>
                    <a:pt x="709" y="631"/>
                    <a:pt x="705" y="634"/>
                  </a:cubicBezTo>
                  <a:cubicBezTo>
                    <a:pt x="701" y="637"/>
                    <a:pt x="706" y="636"/>
                    <a:pt x="707" y="640"/>
                  </a:cubicBezTo>
                  <a:cubicBezTo>
                    <a:pt x="707" y="644"/>
                    <a:pt x="705" y="642"/>
                    <a:pt x="702" y="639"/>
                  </a:cubicBezTo>
                  <a:cubicBezTo>
                    <a:pt x="698" y="637"/>
                    <a:pt x="695" y="644"/>
                    <a:pt x="695" y="646"/>
                  </a:cubicBezTo>
                  <a:cubicBezTo>
                    <a:pt x="695" y="649"/>
                    <a:pt x="688" y="643"/>
                    <a:pt x="686" y="643"/>
                  </a:cubicBezTo>
                  <a:cubicBezTo>
                    <a:pt x="684" y="643"/>
                    <a:pt x="686" y="639"/>
                    <a:pt x="682" y="635"/>
                  </a:cubicBezTo>
                  <a:cubicBezTo>
                    <a:pt x="677" y="632"/>
                    <a:pt x="674" y="631"/>
                    <a:pt x="674" y="627"/>
                  </a:cubicBezTo>
                  <a:cubicBezTo>
                    <a:pt x="674" y="624"/>
                    <a:pt x="666" y="621"/>
                    <a:pt x="666" y="617"/>
                  </a:cubicBezTo>
                  <a:cubicBezTo>
                    <a:pt x="666" y="613"/>
                    <a:pt x="667" y="603"/>
                    <a:pt x="665" y="600"/>
                  </a:cubicBezTo>
                  <a:cubicBezTo>
                    <a:pt x="664" y="597"/>
                    <a:pt x="665" y="594"/>
                    <a:pt x="667" y="591"/>
                  </a:cubicBezTo>
                  <a:cubicBezTo>
                    <a:pt x="668" y="588"/>
                    <a:pt x="665" y="584"/>
                    <a:pt x="660" y="584"/>
                  </a:cubicBezTo>
                  <a:cubicBezTo>
                    <a:pt x="656" y="584"/>
                    <a:pt x="650" y="583"/>
                    <a:pt x="643" y="583"/>
                  </a:cubicBezTo>
                  <a:cubicBezTo>
                    <a:pt x="637" y="584"/>
                    <a:pt x="634" y="583"/>
                    <a:pt x="632" y="581"/>
                  </a:cubicBezTo>
                  <a:cubicBezTo>
                    <a:pt x="630" y="579"/>
                    <a:pt x="624" y="575"/>
                    <a:pt x="616" y="573"/>
                  </a:cubicBezTo>
                  <a:cubicBezTo>
                    <a:pt x="608" y="571"/>
                    <a:pt x="605" y="567"/>
                    <a:pt x="604" y="565"/>
                  </a:cubicBezTo>
                  <a:cubicBezTo>
                    <a:pt x="603" y="563"/>
                    <a:pt x="596" y="561"/>
                    <a:pt x="594" y="559"/>
                  </a:cubicBezTo>
                  <a:cubicBezTo>
                    <a:pt x="592" y="557"/>
                    <a:pt x="585" y="555"/>
                    <a:pt x="582" y="556"/>
                  </a:cubicBezTo>
                  <a:cubicBezTo>
                    <a:pt x="579" y="556"/>
                    <a:pt x="571" y="550"/>
                    <a:pt x="567" y="550"/>
                  </a:cubicBezTo>
                  <a:cubicBezTo>
                    <a:pt x="562" y="550"/>
                    <a:pt x="552" y="555"/>
                    <a:pt x="550" y="555"/>
                  </a:cubicBezTo>
                  <a:cubicBezTo>
                    <a:pt x="548" y="555"/>
                    <a:pt x="550" y="551"/>
                    <a:pt x="551" y="549"/>
                  </a:cubicBezTo>
                  <a:cubicBezTo>
                    <a:pt x="553" y="548"/>
                    <a:pt x="548" y="540"/>
                    <a:pt x="546" y="535"/>
                  </a:cubicBezTo>
                  <a:cubicBezTo>
                    <a:pt x="545" y="530"/>
                    <a:pt x="543" y="525"/>
                    <a:pt x="538" y="525"/>
                  </a:cubicBezTo>
                  <a:cubicBezTo>
                    <a:pt x="533" y="526"/>
                    <a:pt x="527" y="523"/>
                    <a:pt x="526" y="522"/>
                  </a:cubicBezTo>
                  <a:cubicBezTo>
                    <a:pt x="524" y="521"/>
                    <a:pt x="524" y="507"/>
                    <a:pt x="525" y="501"/>
                  </a:cubicBezTo>
                  <a:cubicBezTo>
                    <a:pt x="526" y="495"/>
                    <a:pt x="533" y="486"/>
                    <a:pt x="533" y="482"/>
                  </a:cubicBezTo>
                  <a:cubicBezTo>
                    <a:pt x="533" y="479"/>
                    <a:pt x="537" y="477"/>
                    <a:pt x="541" y="476"/>
                  </a:cubicBezTo>
                  <a:cubicBezTo>
                    <a:pt x="545" y="475"/>
                    <a:pt x="542" y="468"/>
                    <a:pt x="545" y="467"/>
                  </a:cubicBezTo>
                  <a:cubicBezTo>
                    <a:pt x="549" y="467"/>
                    <a:pt x="549" y="465"/>
                    <a:pt x="550" y="462"/>
                  </a:cubicBezTo>
                  <a:cubicBezTo>
                    <a:pt x="551" y="459"/>
                    <a:pt x="555" y="461"/>
                    <a:pt x="553" y="459"/>
                  </a:cubicBezTo>
                  <a:cubicBezTo>
                    <a:pt x="550" y="456"/>
                    <a:pt x="552" y="455"/>
                    <a:pt x="558" y="455"/>
                  </a:cubicBezTo>
                  <a:cubicBezTo>
                    <a:pt x="564" y="455"/>
                    <a:pt x="572" y="453"/>
                    <a:pt x="571" y="448"/>
                  </a:cubicBezTo>
                  <a:cubicBezTo>
                    <a:pt x="570" y="442"/>
                    <a:pt x="555" y="446"/>
                    <a:pt x="555" y="441"/>
                  </a:cubicBezTo>
                  <a:cubicBezTo>
                    <a:pt x="555" y="437"/>
                    <a:pt x="536" y="436"/>
                    <a:pt x="537" y="434"/>
                  </a:cubicBezTo>
                  <a:cubicBezTo>
                    <a:pt x="538" y="431"/>
                    <a:pt x="556" y="436"/>
                    <a:pt x="563" y="438"/>
                  </a:cubicBezTo>
                  <a:cubicBezTo>
                    <a:pt x="569" y="441"/>
                    <a:pt x="571" y="440"/>
                    <a:pt x="576" y="440"/>
                  </a:cubicBezTo>
                  <a:cubicBezTo>
                    <a:pt x="581" y="440"/>
                    <a:pt x="578" y="433"/>
                    <a:pt x="579" y="430"/>
                  </a:cubicBezTo>
                  <a:cubicBezTo>
                    <a:pt x="580" y="428"/>
                    <a:pt x="590" y="435"/>
                    <a:pt x="596" y="433"/>
                  </a:cubicBezTo>
                  <a:cubicBezTo>
                    <a:pt x="601" y="432"/>
                    <a:pt x="607" y="420"/>
                    <a:pt x="612" y="417"/>
                  </a:cubicBezTo>
                  <a:cubicBezTo>
                    <a:pt x="616" y="413"/>
                    <a:pt x="612" y="410"/>
                    <a:pt x="603" y="411"/>
                  </a:cubicBezTo>
                  <a:cubicBezTo>
                    <a:pt x="594" y="412"/>
                    <a:pt x="588" y="408"/>
                    <a:pt x="583" y="405"/>
                  </a:cubicBezTo>
                  <a:cubicBezTo>
                    <a:pt x="578" y="401"/>
                    <a:pt x="579" y="398"/>
                    <a:pt x="584" y="398"/>
                  </a:cubicBezTo>
                  <a:cubicBezTo>
                    <a:pt x="589" y="399"/>
                    <a:pt x="602" y="409"/>
                    <a:pt x="607" y="409"/>
                  </a:cubicBezTo>
                  <a:cubicBezTo>
                    <a:pt x="611" y="410"/>
                    <a:pt x="620" y="400"/>
                    <a:pt x="624" y="397"/>
                  </a:cubicBezTo>
                  <a:cubicBezTo>
                    <a:pt x="628" y="394"/>
                    <a:pt x="620" y="393"/>
                    <a:pt x="617" y="391"/>
                  </a:cubicBezTo>
                  <a:cubicBezTo>
                    <a:pt x="614" y="388"/>
                    <a:pt x="622" y="387"/>
                    <a:pt x="626" y="387"/>
                  </a:cubicBezTo>
                  <a:cubicBezTo>
                    <a:pt x="630" y="387"/>
                    <a:pt x="632" y="390"/>
                    <a:pt x="633" y="392"/>
                  </a:cubicBezTo>
                  <a:cubicBezTo>
                    <a:pt x="635" y="394"/>
                    <a:pt x="642" y="391"/>
                    <a:pt x="645" y="391"/>
                  </a:cubicBezTo>
                  <a:cubicBezTo>
                    <a:pt x="649" y="391"/>
                    <a:pt x="645" y="385"/>
                    <a:pt x="639" y="383"/>
                  </a:cubicBezTo>
                  <a:cubicBezTo>
                    <a:pt x="633" y="381"/>
                    <a:pt x="639" y="376"/>
                    <a:pt x="641" y="380"/>
                  </a:cubicBezTo>
                  <a:cubicBezTo>
                    <a:pt x="643" y="383"/>
                    <a:pt x="647" y="383"/>
                    <a:pt x="649" y="387"/>
                  </a:cubicBezTo>
                  <a:cubicBezTo>
                    <a:pt x="652" y="392"/>
                    <a:pt x="653" y="389"/>
                    <a:pt x="658" y="387"/>
                  </a:cubicBezTo>
                  <a:cubicBezTo>
                    <a:pt x="663" y="385"/>
                    <a:pt x="666" y="382"/>
                    <a:pt x="669" y="379"/>
                  </a:cubicBezTo>
                  <a:cubicBezTo>
                    <a:pt x="671" y="376"/>
                    <a:pt x="672" y="380"/>
                    <a:pt x="675" y="375"/>
                  </a:cubicBezTo>
                  <a:cubicBezTo>
                    <a:pt x="678" y="370"/>
                    <a:pt x="674" y="366"/>
                    <a:pt x="670" y="363"/>
                  </a:cubicBezTo>
                  <a:cubicBezTo>
                    <a:pt x="666" y="360"/>
                    <a:pt x="670" y="357"/>
                    <a:pt x="666" y="355"/>
                  </a:cubicBezTo>
                  <a:cubicBezTo>
                    <a:pt x="662" y="353"/>
                    <a:pt x="661" y="349"/>
                    <a:pt x="666" y="350"/>
                  </a:cubicBezTo>
                  <a:cubicBezTo>
                    <a:pt x="671" y="351"/>
                    <a:pt x="675" y="349"/>
                    <a:pt x="677" y="346"/>
                  </a:cubicBezTo>
                  <a:cubicBezTo>
                    <a:pt x="680" y="342"/>
                    <a:pt x="670" y="342"/>
                    <a:pt x="674" y="339"/>
                  </a:cubicBezTo>
                  <a:cubicBezTo>
                    <a:pt x="679" y="337"/>
                    <a:pt x="675" y="334"/>
                    <a:pt x="671" y="334"/>
                  </a:cubicBezTo>
                  <a:cubicBezTo>
                    <a:pt x="666" y="334"/>
                    <a:pt x="662" y="332"/>
                    <a:pt x="662" y="328"/>
                  </a:cubicBezTo>
                  <a:cubicBezTo>
                    <a:pt x="662" y="324"/>
                    <a:pt x="654" y="327"/>
                    <a:pt x="649" y="325"/>
                  </a:cubicBezTo>
                  <a:cubicBezTo>
                    <a:pt x="645" y="322"/>
                    <a:pt x="634" y="323"/>
                    <a:pt x="632" y="323"/>
                  </a:cubicBezTo>
                  <a:cubicBezTo>
                    <a:pt x="629" y="323"/>
                    <a:pt x="629" y="334"/>
                    <a:pt x="633" y="334"/>
                  </a:cubicBezTo>
                  <a:cubicBezTo>
                    <a:pt x="636" y="334"/>
                    <a:pt x="639" y="338"/>
                    <a:pt x="636" y="339"/>
                  </a:cubicBezTo>
                  <a:cubicBezTo>
                    <a:pt x="633" y="341"/>
                    <a:pt x="637" y="345"/>
                    <a:pt x="634" y="344"/>
                  </a:cubicBezTo>
                  <a:cubicBezTo>
                    <a:pt x="632" y="344"/>
                    <a:pt x="628" y="343"/>
                    <a:pt x="627" y="349"/>
                  </a:cubicBezTo>
                  <a:cubicBezTo>
                    <a:pt x="626" y="356"/>
                    <a:pt x="626" y="358"/>
                    <a:pt x="621" y="361"/>
                  </a:cubicBezTo>
                  <a:cubicBezTo>
                    <a:pt x="617" y="363"/>
                    <a:pt x="620" y="353"/>
                    <a:pt x="616" y="354"/>
                  </a:cubicBezTo>
                  <a:cubicBezTo>
                    <a:pt x="612" y="354"/>
                    <a:pt x="612" y="362"/>
                    <a:pt x="615" y="362"/>
                  </a:cubicBezTo>
                  <a:cubicBezTo>
                    <a:pt x="618" y="363"/>
                    <a:pt x="618" y="366"/>
                    <a:pt x="619" y="369"/>
                  </a:cubicBezTo>
                  <a:cubicBezTo>
                    <a:pt x="620" y="373"/>
                    <a:pt x="614" y="370"/>
                    <a:pt x="611" y="375"/>
                  </a:cubicBezTo>
                  <a:cubicBezTo>
                    <a:pt x="609" y="379"/>
                    <a:pt x="608" y="373"/>
                    <a:pt x="605" y="370"/>
                  </a:cubicBezTo>
                  <a:cubicBezTo>
                    <a:pt x="601" y="367"/>
                    <a:pt x="597" y="362"/>
                    <a:pt x="597" y="358"/>
                  </a:cubicBezTo>
                  <a:cubicBezTo>
                    <a:pt x="598" y="355"/>
                    <a:pt x="599" y="354"/>
                    <a:pt x="602" y="353"/>
                  </a:cubicBezTo>
                  <a:cubicBezTo>
                    <a:pt x="605" y="353"/>
                    <a:pt x="602" y="350"/>
                    <a:pt x="602" y="346"/>
                  </a:cubicBezTo>
                  <a:cubicBezTo>
                    <a:pt x="602" y="341"/>
                    <a:pt x="598" y="343"/>
                    <a:pt x="594" y="338"/>
                  </a:cubicBezTo>
                  <a:cubicBezTo>
                    <a:pt x="590" y="333"/>
                    <a:pt x="586" y="333"/>
                    <a:pt x="584" y="335"/>
                  </a:cubicBezTo>
                  <a:cubicBezTo>
                    <a:pt x="582" y="338"/>
                    <a:pt x="583" y="342"/>
                    <a:pt x="580" y="343"/>
                  </a:cubicBezTo>
                  <a:cubicBezTo>
                    <a:pt x="576" y="345"/>
                    <a:pt x="578" y="352"/>
                    <a:pt x="575" y="352"/>
                  </a:cubicBezTo>
                  <a:cubicBezTo>
                    <a:pt x="572" y="353"/>
                    <a:pt x="573" y="340"/>
                    <a:pt x="571" y="339"/>
                  </a:cubicBezTo>
                  <a:cubicBezTo>
                    <a:pt x="568" y="338"/>
                    <a:pt x="569" y="335"/>
                    <a:pt x="572" y="334"/>
                  </a:cubicBezTo>
                  <a:cubicBezTo>
                    <a:pt x="576" y="334"/>
                    <a:pt x="578" y="330"/>
                    <a:pt x="575" y="330"/>
                  </a:cubicBezTo>
                  <a:cubicBezTo>
                    <a:pt x="572" y="330"/>
                    <a:pt x="566" y="326"/>
                    <a:pt x="564" y="325"/>
                  </a:cubicBezTo>
                  <a:cubicBezTo>
                    <a:pt x="562" y="324"/>
                    <a:pt x="558" y="329"/>
                    <a:pt x="555" y="327"/>
                  </a:cubicBezTo>
                  <a:cubicBezTo>
                    <a:pt x="553" y="325"/>
                    <a:pt x="556" y="320"/>
                    <a:pt x="556" y="318"/>
                  </a:cubicBezTo>
                  <a:cubicBezTo>
                    <a:pt x="556" y="315"/>
                    <a:pt x="560" y="319"/>
                    <a:pt x="562" y="315"/>
                  </a:cubicBezTo>
                  <a:cubicBezTo>
                    <a:pt x="565" y="312"/>
                    <a:pt x="555" y="312"/>
                    <a:pt x="555" y="308"/>
                  </a:cubicBezTo>
                  <a:cubicBezTo>
                    <a:pt x="555" y="304"/>
                    <a:pt x="548" y="303"/>
                    <a:pt x="545" y="302"/>
                  </a:cubicBezTo>
                  <a:cubicBezTo>
                    <a:pt x="543" y="301"/>
                    <a:pt x="547" y="295"/>
                    <a:pt x="546" y="292"/>
                  </a:cubicBezTo>
                  <a:cubicBezTo>
                    <a:pt x="545" y="290"/>
                    <a:pt x="535" y="281"/>
                    <a:pt x="531" y="282"/>
                  </a:cubicBezTo>
                  <a:cubicBezTo>
                    <a:pt x="527" y="283"/>
                    <a:pt x="526" y="277"/>
                    <a:pt x="529" y="277"/>
                  </a:cubicBezTo>
                  <a:cubicBezTo>
                    <a:pt x="531" y="277"/>
                    <a:pt x="533" y="276"/>
                    <a:pt x="537" y="271"/>
                  </a:cubicBezTo>
                  <a:cubicBezTo>
                    <a:pt x="541" y="266"/>
                    <a:pt x="542" y="265"/>
                    <a:pt x="539" y="264"/>
                  </a:cubicBezTo>
                  <a:cubicBezTo>
                    <a:pt x="536" y="263"/>
                    <a:pt x="534" y="260"/>
                    <a:pt x="539" y="260"/>
                  </a:cubicBezTo>
                  <a:cubicBezTo>
                    <a:pt x="545" y="260"/>
                    <a:pt x="554" y="264"/>
                    <a:pt x="557" y="262"/>
                  </a:cubicBezTo>
                  <a:cubicBezTo>
                    <a:pt x="560" y="259"/>
                    <a:pt x="569" y="245"/>
                    <a:pt x="573" y="239"/>
                  </a:cubicBezTo>
                  <a:cubicBezTo>
                    <a:pt x="577" y="234"/>
                    <a:pt x="570" y="234"/>
                    <a:pt x="561" y="234"/>
                  </a:cubicBezTo>
                  <a:cubicBezTo>
                    <a:pt x="552" y="235"/>
                    <a:pt x="550" y="231"/>
                    <a:pt x="543" y="230"/>
                  </a:cubicBezTo>
                  <a:cubicBezTo>
                    <a:pt x="535" y="230"/>
                    <a:pt x="521" y="232"/>
                    <a:pt x="519" y="234"/>
                  </a:cubicBezTo>
                  <a:cubicBezTo>
                    <a:pt x="517" y="236"/>
                    <a:pt x="523" y="238"/>
                    <a:pt x="522" y="241"/>
                  </a:cubicBezTo>
                  <a:cubicBezTo>
                    <a:pt x="522" y="243"/>
                    <a:pt x="517" y="239"/>
                    <a:pt x="515" y="240"/>
                  </a:cubicBezTo>
                  <a:cubicBezTo>
                    <a:pt x="513" y="241"/>
                    <a:pt x="516" y="244"/>
                    <a:pt x="515" y="253"/>
                  </a:cubicBezTo>
                  <a:cubicBezTo>
                    <a:pt x="514" y="262"/>
                    <a:pt x="517" y="262"/>
                    <a:pt x="519" y="266"/>
                  </a:cubicBezTo>
                  <a:cubicBezTo>
                    <a:pt x="522" y="269"/>
                    <a:pt x="521" y="273"/>
                    <a:pt x="521" y="279"/>
                  </a:cubicBezTo>
                  <a:cubicBezTo>
                    <a:pt x="521" y="284"/>
                    <a:pt x="516" y="284"/>
                    <a:pt x="514" y="285"/>
                  </a:cubicBezTo>
                  <a:cubicBezTo>
                    <a:pt x="513" y="286"/>
                    <a:pt x="519" y="288"/>
                    <a:pt x="518" y="292"/>
                  </a:cubicBezTo>
                  <a:cubicBezTo>
                    <a:pt x="517" y="295"/>
                    <a:pt x="512" y="290"/>
                    <a:pt x="509" y="291"/>
                  </a:cubicBezTo>
                  <a:cubicBezTo>
                    <a:pt x="506" y="292"/>
                    <a:pt x="503" y="300"/>
                    <a:pt x="506" y="303"/>
                  </a:cubicBezTo>
                  <a:cubicBezTo>
                    <a:pt x="510" y="306"/>
                    <a:pt x="511" y="305"/>
                    <a:pt x="508" y="309"/>
                  </a:cubicBezTo>
                  <a:cubicBezTo>
                    <a:pt x="506" y="312"/>
                    <a:pt x="503" y="317"/>
                    <a:pt x="509" y="321"/>
                  </a:cubicBezTo>
                  <a:cubicBezTo>
                    <a:pt x="515" y="326"/>
                    <a:pt x="526" y="326"/>
                    <a:pt x="532" y="329"/>
                  </a:cubicBezTo>
                  <a:cubicBezTo>
                    <a:pt x="538" y="333"/>
                    <a:pt x="529" y="331"/>
                    <a:pt x="532" y="335"/>
                  </a:cubicBezTo>
                  <a:cubicBezTo>
                    <a:pt x="534" y="339"/>
                    <a:pt x="528" y="341"/>
                    <a:pt x="528" y="344"/>
                  </a:cubicBezTo>
                  <a:cubicBezTo>
                    <a:pt x="528" y="347"/>
                    <a:pt x="531" y="346"/>
                    <a:pt x="534" y="340"/>
                  </a:cubicBezTo>
                  <a:cubicBezTo>
                    <a:pt x="537" y="335"/>
                    <a:pt x="539" y="342"/>
                    <a:pt x="539" y="346"/>
                  </a:cubicBezTo>
                  <a:cubicBezTo>
                    <a:pt x="538" y="351"/>
                    <a:pt x="534" y="348"/>
                    <a:pt x="531" y="353"/>
                  </a:cubicBezTo>
                  <a:cubicBezTo>
                    <a:pt x="528" y="358"/>
                    <a:pt x="525" y="359"/>
                    <a:pt x="520" y="358"/>
                  </a:cubicBezTo>
                  <a:cubicBezTo>
                    <a:pt x="515" y="357"/>
                    <a:pt x="518" y="364"/>
                    <a:pt x="520" y="369"/>
                  </a:cubicBezTo>
                  <a:cubicBezTo>
                    <a:pt x="522" y="373"/>
                    <a:pt x="519" y="374"/>
                    <a:pt x="514" y="373"/>
                  </a:cubicBezTo>
                  <a:cubicBezTo>
                    <a:pt x="508" y="371"/>
                    <a:pt x="505" y="368"/>
                    <a:pt x="508" y="364"/>
                  </a:cubicBezTo>
                  <a:cubicBezTo>
                    <a:pt x="511" y="359"/>
                    <a:pt x="513" y="354"/>
                    <a:pt x="509" y="355"/>
                  </a:cubicBezTo>
                  <a:cubicBezTo>
                    <a:pt x="506" y="355"/>
                    <a:pt x="499" y="355"/>
                    <a:pt x="496" y="351"/>
                  </a:cubicBezTo>
                  <a:cubicBezTo>
                    <a:pt x="494" y="348"/>
                    <a:pt x="498" y="349"/>
                    <a:pt x="505" y="350"/>
                  </a:cubicBezTo>
                  <a:cubicBezTo>
                    <a:pt x="511" y="351"/>
                    <a:pt x="506" y="345"/>
                    <a:pt x="511" y="345"/>
                  </a:cubicBezTo>
                  <a:cubicBezTo>
                    <a:pt x="516" y="345"/>
                    <a:pt x="519" y="348"/>
                    <a:pt x="524" y="344"/>
                  </a:cubicBezTo>
                  <a:cubicBezTo>
                    <a:pt x="528" y="341"/>
                    <a:pt x="521" y="333"/>
                    <a:pt x="517" y="335"/>
                  </a:cubicBezTo>
                  <a:cubicBezTo>
                    <a:pt x="514" y="336"/>
                    <a:pt x="508" y="337"/>
                    <a:pt x="508" y="334"/>
                  </a:cubicBezTo>
                  <a:cubicBezTo>
                    <a:pt x="508" y="330"/>
                    <a:pt x="514" y="333"/>
                    <a:pt x="518" y="332"/>
                  </a:cubicBezTo>
                  <a:cubicBezTo>
                    <a:pt x="521" y="331"/>
                    <a:pt x="516" y="327"/>
                    <a:pt x="511" y="328"/>
                  </a:cubicBezTo>
                  <a:cubicBezTo>
                    <a:pt x="506" y="329"/>
                    <a:pt x="502" y="330"/>
                    <a:pt x="498" y="325"/>
                  </a:cubicBezTo>
                  <a:cubicBezTo>
                    <a:pt x="494" y="321"/>
                    <a:pt x="487" y="319"/>
                    <a:pt x="485" y="328"/>
                  </a:cubicBezTo>
                  <a:cubicBezTo>
                    <a:pt x="484" y="338"/>
                    <a:pt x="477" y="333"/>
                    <a:pt x="474" y="336"/>
                  </a:cubicBezTo>
                  <a:cubicBezTo>
                    <a:pt x="471" y="339"/>
                    <a:pt x="477" y="342"/>
                    <a:pt x="484" y="342"/>
                  </a:cubicBezTo>
                  <a:cubicBezTo>
                    <a:pt x="491" y="342"/>
                    <a:pt x="496" y="348"/>
                    <a:pt x="492" y="348"/>
                  </a:cubicBezTo>
                  <a:cubicBezTo>
                    <a:pt x="489" y="348"/>
                    <a:pt x="491" y="353"/>
                    <a:pt x="487" y="351"/>
                  </a:cubicBezTo>
                  <a:cubicBezTo>
                    <a:pt x="484" y="350"/>
                    <a:pt x="480" y="351"/>
                    <a:pt x="483" y="354"/>
                  </a:cubicBezTo>
                  <a:cubicBezTo>
                    <a:pt x="485" y="357"/>
                    <a:pt x="482" y="359"/>
                    <a:pt x="482" y="362"/>
                  </a:cubicBezTo>
                  <a:cubicBezTo>
                    <a:pt x="482" y="365"/>
                    <a:pt x="477" y="362"/>
                    <a:pt x="471" y="361"/>
                  </a:cubicBezTo>
                  <a:cubicBezTo>
                    <a:pt x="466" y="361"/>
                    <a:pt x="456" y="363"/>
                    <a:pt x="449" y="364"/>
                  </a:cubicBezTo>
                  <a:cubicBezTo>
                    <a:pt x="442" y="366"/>
                    <a:pt x="435" y="363"/>
                    <a:pt x="432" y="360"/>
                  </a:cubicBezTo>
                  <a:cubicBezTo>
                    <a:pt x="429" y="357"/>
                    <a:pt x="425" y="357"/>
                    <a:pt x="420" y="357"/>
                  </a:cubicBezTo>
                  <a:cubicBezTo>
                    <a:pt x="415" y="357"/>
                    <a:pt x="416" y="352"/>
                    <a:pt x="410" y="352"/>
                  </a:cubicBezTo>
                  <a:cubicBezTo>
                    <a:pt x="403" y="352"/>
                    <a:pt x="405" y="346"/>
                    <a:pt x="404" y="343"/>
                  </a:cubicBezTo>
                  <a:cubicBezTo>
                    <a:pt x="403" y="340"/>
                    <a:pt x="390" y="341"/>
                    <a:pt x="385" y="344"/>
                  </a:cubicBezTo>
                  <a:cubicBezTo>
                    <a:pt x="381" y="347"/>
                    <a:pt x="371" y="346"/>
                    <a:pt x="369" y="351"/>
                  </a:cubicBezTo>
                  <a:cubicBezTo>
                    <a:pt x="366" y="357"/>
                    <a:pt x="371" y="356"/>
                    <a:pt x="374" y="356"/>
                  </a:cubicBezTo>
                  <a:cubicBezTo>
                    <a:pt x="378" y="356"/>
                    <a:pt x="377" y="351"/>
                    <a:pt x="384" y="352"/>
                  </a:cubicBezTo>
                  <a:cubicBezTo>
                    <a:pt x="391" y="353"/>
                    <a:pt x="396" y="345"/>
                    <a:pt x="399" y="348"/>
                  </a:cubicBezTo>
                  <a:cubicBezTo>
                    <a:pt x="402" y="351"/>
                    <a:pt x="387" y="357"/>
                    <a:pt x="381" y="358"/>
                  </a:cubicBezTo>
                  <a:cubicBezTo>
                    <a:pt x="374" y="359"/>
                    <a:pt x="376" y="364"/>
                    <a:pt x="382" y="373"/>
                  </a:cubicBezTo>
                  <a:cubicBezTo>
                    <a:pt x="388" y="383"/>
                    <a:pt x="379" y="377"/>
                    <a:pt x="379" y="382"/>
                  </a:cubicBezTo>
                  <a:cubicBezTo>
                    <a:pt x="379" y="386"/>
                    <a:pt x="368" y="380"/>
                    <a:pt x="372" y="379"/>
                  </a:cubicBezTo>
                  <a:cubicBezTo>
                    <a:pt x="377" y="377"/>
                    <a:pt x="375" y="373"/>
                    <a:pt x="371" y="370"/>
                  </a:cubicBezTo>
                  <a:cubicBezTo>
                    <a:pt x="367" y="367"/>
                    <a:pt x="365" y="370"/>
                    <a:pt x="365" y="366"/>
                  </a:cubicBezTo>
                  <a:cubicBezTo>
                    <a:pt x="366" y="363"/>
                    <a:pt x="361" y="367"/>
                    <a:pt x="358" y="364"/>
                  </a:cubicBezTo>
                  <a:cubicBezTo>
                    <a:pt x="354" y="361"/>
                    <a:pt x="353" y="359"/>
                    <a:pt x="348" y="361"/>
                  </a:cubicBezTo>
                  <a:cubicBezTo>
                    <a:pt x="343" y="364"/>
                    <a:pt x="338" y="363"/>
                    <a:pt x="327" y="365"/>
                  </a:cubicBezTo>
                  <a:cubicBezTo>
                    <a:pt x="317" y="367"/>
                    <a:pt x="297" y="366"/>
                    <a:pt x="294" y="363"/>
                  </a:cubicBezTo>
                  <a:cubicBezTo>
                    <a:pt x="290" y="359"/>
                    <a:pt x="303" y="353"/>
                    <a:pt x="307" y="354"/>
                  </a:cubicBezTo>
                  <a:cubicBezTo>
                    <a:pt x="310" y="355"/>
                    <a:pt x="308" y="350"/>
                    <a:pt x="302" y="345"/>
                  </a:cubicBezTo>
                  <a:cubicBezTo>
                    <a:pt x="297" y="341"/>
                    <a:pt x="284" y="338"/>
                    <a:pt x="284" y="341"/>
                  </a:cubicBezTo>
                  <a:cubicBezTo>
                    <a:pt x="284" y="344"/>
                    <a:pt x="277" y="341"/>
                    <a:pt x="268" y="339"/>
                  </a:cubicBezTo>
                  <a:cubicBezTo>
                    <a:pt x="258" y="338"/>
                    <a:pt x="257" y="334"/>
                    <a:pt x="251" y="334"/>
                  </a:cubicBezTo>
                  <a:cubicBezTo>
                    <a:pt x="245" y="334"/>
                    <a:pt x="236" y="332"/>
                    <a:pt x="229" y="327"/>
                  </a:cubicBezTo>
                  <a:cubicBezTo>
                    <a:pt x="222" y="321"/>
                    <a:pt x="206" y="323"/>
                    <a:pt x="204" y="328"/>
                  </a:cubicBezTo>
                  <a:cubicBezTo>
                    <a:pt x="202" y="333"/>
                    <a:pt x="196" y="332"/>
                    <a:pt x="191" y="332"/>
                  </a:cubicBezTo>
                  <a:cubicBezTo>
                    <a:pt x="185" y="332"/>
                    <a:pt x="193" y="326"/>
                    <a:pt x="191" y="325"/>
                  </a:cubicBezTo>
                  <a:cubicBezTo>
                    <a:pt x="188" y="324"/>
                    <a:pt x="191" y="317"/>
                    <a:pt x="187" y="316"/>
                  </a:cubicBezTo>
                  <a:cubicBezTo>
                    <a:pt x="183" y="316"/>
                    <a:pt x="180" y="333"/>
                    <a:pt x="172" y="332"/>
                  </a:cubicBezTo>
                  <a:cubicBezTo>
                    <a:pt x="165" y="332"/>
                    <a:pt x="161" y="314"/>
                    <a:pt x="155" y="310"/>
                  </a:cubicBezTo>
                  <a:cubicBezTo>
                    <a:pt x="149" y="305"/>
                    <a:pt x="143" y="305"/>
                    <a:pt x="148" y="312"/>
                  </a:cubicBezTo>
                  <a:cubicBezTo>
                    <a:pt x="154" y="319"/>
                    <a:pt x="144" y="314"/>
                    <a:pt x="144" y="318"/>
                  </a:cubicBezTo>
                  <a:cubicBezTo>
                    <a:pt x="145" y="323"/>
                    <a:pt x="136" y="328"/>
                    <a:pt x="136" y="326"/>
                  </a:cubicBezTo>
                  <a:cubicBezTo>
                    <a:pt x="136" y="323"/>
                    <a:pt x="131" y="320"/>
                    <a:pt x="125" y="327"/>
                  </a:cubicBezTo>
                  <a:cubicBezTo>
                    <a:pt x="119" y="334"/>
                    <a:pt x="115" y="333"/>
                    <a:pt x="114" y="331"/>
                  </a:cubicBezTo>
                  <a:cubicBezTo>
                    <a:pt x="114" y="328"/>
                    <a:pt x="96" y="337"/>
                    <a:pt x="97" y="340"/>
                  </a:cubicBezTo>
                  <a:cubicBezTo>
                    <a:pt x="98" y="343"/>
                    <a:pt x="94" y="346"/>
                    <a:pt x="89" y="345"/>
                  </a:cubicBezTo>
                  <a:cubicBezTo>
                    <a:pt x="85" y="345"/>
                    <a:pt x="88" y="341"/>
                    <a:pt x="92" y="339"/>
                  </a:cubicBezTo>
                  <a:cubicBezTo>
                    <a:pt x="96" y="337"/>
                    <a:pt x="108" y="328"/>
                    <a:pt x="114" y="327"/>
                  </a:cubicBezTo>
                  <a:cubicBezTo>
                    <a:pt x="120" y="326"/>
                    <a:pt x="131" y="321"/>
                    <a:pt x="132" y="318"/>
                  </a:cubicBezTo>
                  <a:cubicBezTo>
                    <a:pt x="132" y="315"/>
                    <a:pt x="126" y="318"/>
                    <a:pt x="122" y="317"/>
                  </a:cubicBezTo>
                  <a:cubicBezTo>
                    <a:pt x="118" y="316"/>
                    <a:pt x="111" y="321"/>
                    <a:pt x="104" y="324"/>
                  </a:cubicBezTo>
                  <a:cubicBezTo>
                    <a:pt x="97" y="327"/>
                    <a:pt x="90" y="326"/>
                    <a:pt x="92" y="330"/>
                  </a:cubicBezTo>
                  <a:cubicBezTo>
                    <a:pt x="94" y="334"/>
                    <a:pt x="85" y="329"/>
                    <a:pt x="84" y="332"/>
                  </a:cubicBezTo>
                  <a:cubicBezTo>
                    <a:pt x="82" y="335"/>
                    <a:pt x="79" y="332"/>
                    <a:pt x="81" y="330"/>
                  </a:cubicBezTo>
                  <a:cubicBezTo>
                    <a:pt x="84" y="329"/>
                    <a:pt x="75" y="326"/>
                    <a:pt x="75" y="328"/>
                  </a:cubicBezTo>
                  <a:cubicBezTo>
                    <a:pt x="75" y="329"/>
                    <a:pt x="74" y="332"/>
                    <a:pt x="68" y="332"/>
                  </a:cubicBezTo>
                  <a:cubicBezTo>
                    <a:pt x="62" y="332"/>
                    <a:pt x="56" y="336"/>
                    <a:pt x="60" y="339"/>
                  </a:cubicBezTo>
                  <a:cubicBezTo>
                    <a:pt x="64" y="342"/>
                    <a:pt x="66" y="343"/>
                    <a:pt x="64" y="345"/>
                  </a:cubicBezTo>
                  <a:cubicBezTo>
                    <a:pt x="62" y="347"/>
                    <a:pt x="56" y="340"/>
                    <a:pt x="47" y="341"/>
                  </a:cubicBezTo>
                  <a:cubicBezTo>
                    <a:pt x="38" y="342"/>
                    <a:pt x="21" y="331"/>
                    <a:pt x="21" y="329"/>
                  </a:cubicBezTo>
                  <a:cubicBezTo>
                    <a:pt x="21" y="326"/>
                    <a:pt x="9" y="328"/>
                    <a:pt x="0" y="327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4" y="503"/>
                    <a:pt x="6" y="501"/>
                  </a:cubicBezTo>
                  <a:cubicBezTo>
                    <a:pt x="8" y="499"/>
                    <a:pt x="11" y="502"/>
                    <a:pt x="16" y="499"/>
                  </a:cubicBezTo>
                  <a:cubicBezTo>
                    <a:pt x="22" y="496"/>
                    <a:pt x="24" y="502"/>
                    <a:pt x="24" y="505"/>
                  </a:cubicBezTo>
                  <a:cubicBezTo>
                    <a:pt x="24" y="507"/>
                    <a:pt x="32" y="512"/>
                    <a:pt x="35" y="516"/>
                  </a:cubicBezTo>
                  <a:cubicBezTo>
                    <a:pt x="39" y="520"/>
                    <a:pt x="40" y="524"/>
                    <a:pt x="44" y="522"/>
                  </a:cubicBezTo>
                  <a:cubicBezTo>
                    <a:pt x="48" y="519"/>
                    <a:pt x="54" y="518"/>
                    <a:pt x="54" y="514"/>
                  </a:cubicBezTo>
                  <a:cubicBezTo>
                    <a:pt x="54" y="509"/>
                    <a:pt x="70" y="509"/>
                    <a:pt x="70" y="514"/>
                  </a:cubicBezTo>
                  <a:cubicBezTo>
                    <a:pt x="70" y="520"/>
                    <a:pt x="85" y="527"/>
                    <a:pt x="94" y="542"/>
                  </a:cubicBezTo>
                  <a:cubicBezTo>
                    <a:pt x="103" y="557"/>
                    <a:pt x="101" y="561"/>
                    <a:pt x="114" y="566"/>
                  </a:cubicBezTo>
                  <a:cubicBezTo>
                    <a:pt x="127" y="571"/>
                    <a:pt x="126" y="573"/>
                    <a:pt x="125" y="578"/>
                  </a:cubicBezTo>
                  <a:cubicBezTo>
                    <a:pt x="123" y="582"/>
                    <a:pt x="132" y="584"/>
                    <a:pt x="127" y="588"/>
                  </a:cubicBezTo>
                  <a:cubicBezTo>
                    <a:pt x="125" y="589"/>
                    <a:pt x="122" y="591"/>
                    <a:pt x="119" y="593"/>
                  </a:cubicBezTo>
                  <a:cubicBezTo>
                    <a:pt x="120" y="595"/>
                    <a:pt x="122" y="597"/>
                    <a:pt x="124" y="599"/>
                  </a:cubicBezTo>
                  <a:cubicBezTo>
                    <a:pt x="127" y="602"/>
                    <a:pt x="119" y="602"/>
                    <a:pt x="121" y="604"/>
                  </a:cubicBezTo>
                  <a:cubicBezTo>
                    <a:pt x="124" y="606"/>
                    <a:pt x="121" y="610"/>
                    <a:pt x="123" y="612"/>
                  </a:cubicBezTo>
                  <a:cubicBezTo>
                    <a:pt x="126" y="615"/>
                    <a:pt x="130" y="614"/>
                    <a:pt x="133" y="612"/>
                  </a:cubicBezTo>
                  <a:cubicBezTo>
                    <a:pt x="136" y="610"/>
                    <a:pt x="138" y="615"/>
                    <a:pt x="135" y="618"/>
                  </a:cubicBezTo>
                  <a:cubicBezTo>
                    <a:pt x="133" y="622"/>
                    <a:pt x="138" y="625"/>
                    <a:pt x="140" y="622"/>
                  </a:cubicBezTo>
                  <a:cubicBezTo>
                    <a:pt x="142" y="619"/>
                    <a:pt x="147" y="627"/>
                    <a:pt x="149" y="628"/>
                  </a:cubicBezTo>
                  <a:cubicBezTo>
                    <a:pt x="152" y="629"/>
                    <a:pt x="154" y="633"/>
                    <a:pt x="150" y="633"/>
                  </a:cubicBezTo>
                  <a:cubicBezTo>
                    <a:pt x="146" y="633"/>
                    <a:pt x="147" y="639"/>
                    <a:pt x="150" y="640"/>
                  </a:cubicBezTo>
                  <a:cubicBezTo>
                    <a:pt x="152" y="640"/>
                    <a:pt x="152" y="643"/>
                    <a:pt x="152" y="646"/>
                  </a:cubicBezTo>
                  <a:cubicBezTo>
                    <a:pt x="152" y="648"/>
                    <a:pt x="161" y="651"/>
                    <a:pt x="164" y="650"/>
                  </a:cubicBezTo>
                  <a:cubicBezTo>
                    <a:pt x="167" y="649"/>
                    <a:pt x="170" y="652"/>
                    <a:pt x="172" y="655"/>
                  </a:cubicBezTo>
                  <a:cubicBezTo>
                    <a:pt x="173" y="658"/>
                    <a:pt x="179" y="660"/>
                    <a:pt x="182" y="658"/>
                  </a:cubicBezTo>
                  <a:cubicBezTo>
                    <a:pt x="184" y="656"/>
                    <a:pt x="185" y="661"/>
                    <a:pt x="186" y="665"/>
                  </a:cubicBezTo>
                  <a:cubicBezTo>
                    <a:pt x="186" y="668"/>
                    <a:pt x="191" y="666"/>
                    <a:pt x="194" y="666"/>
                  </a:cubicBezTo>
                  <a:cubicBezTo>
                    <a:pt x="197" y="666"/>
                    <a:pt x="199" y="670"/>
                    <a:pt x="201" y="669"/>
                  </a:cubicBezTo>
                  <a:cubicBezTo>
                    <a:pt x="206" y="667"/>
                    <a:pt x="207" y="675"/>
                    <a:pt x="210" y="680"/>
                  </a:cubicBezTo>
                  <a:cubicBezTo>
                    <a:pt x="520" y="678"/>
                    <a:pt x="520" y="678"/>
                    <a:pt x="520" y="678"/>
                  </a:cubicBezTo>
                  <a:cubicBezTo>
                    <a:pt x="520" y="678"/>
                    <a:pt x="521" y="670"/>
                    <a:pt x="524" y="673"/>
                  </a:cubicBezTo>
                  <a:cubicBezTo>
                    <a:pt x="528" y="676"/>
                    <a:pt x="525" y="680"/>
                    <a:pt x="529" y="682"/>
                  </a:cubicBezTo>
                  <a:cubicBezTo>
                    <a:pt x="533" y="683"/>
                    <a:pt x="536" y="686"/>
                    <a:pt x="539" y="685"/>
                  </a:cubicBezTo>
                  <a:cubicBezTo>
                    <a:pt x="541" y="684"/>
                    <a:pt x="545" y="681"/>
                    <a:pt x="549" y="685"/>
                  </a:cubicBezTo>
                  <a:cubicBezTo>
                    <a:pt x="553" y="690"/>
                    <a:pt x="556" y="686"/>
                    <a:pt x="558" y="689"/>
                  </a:cubicBezTo>
                  <a:cubicBezTo>
                    <a:pt x="561" y="692"/>
                    <a:pt x="565" y="694"/>
                    <a:pt x="568" y="691"/>
                  </a:cubicBezTo>
                  <a:cubicBezTo>
                    <a:pt x="570" y="688"/>
                    <a:pt x="580" y="691"/>
                    <a:pt x="584" y="693"/>
                  </a:cubicBezTo>
                  <a:cubicBezTo>
                    <a:pt x="590" y="688"/>
                    <a:pt x="594" y="679"/>
                    <a:pt x="599" y="679"/>
                  </a:cubicBezTo>
                  <a:cubicBezTo>
                    <a:pt x="605" y="679"/>
                    <a:pt x="622" y="681"/>
                    <a:pt x="623" y="689"/>
                  </a:cubicBezTo>
                  <a:cubicBezTo>
                    <a:pt x="624" y="698"/>
                    <a:pt x="634" y="690"/>
                    <a:pt x="635" y="698"/>
                  </a:cubicBezTo>
                  <a:cubicBezTo>
                    <a:pt x="636" y="704"/>
                    <a:pt x="642" y="710"/>
                    <a:pt x="641" y="713"/>
                  </a:cubicBezTo>
                  <a:cubicBezTo>
                    <a:pt x="643" y="714"/>
                    <a:pt x="645" y="716"/>
                    <a:pt x="648" y="718"/>
                  </a:cubicBezTo>
                  <a:cubicBezTo>
                    <a:pt x="651" y="717"/>
                    <a:pt x="659" y="718"/>
                    <a:pt x="665" y="720"/>
                  </a:cubicBezTo>
                  <a:cubicBezTo>
                    <a:pt x="672" y="723"/>
                    <a:pt x="682" y="717"/>
                    <a:pt x="686" y="726"/>
                  </a:cubicBezTo>
                  <a:cubicBezTo>
                    <a:pt x="689" y="734"/>
                    <a:pt x="697" y="740"/>
                    <a:pt x="690" y="741"/>
                  </a:cubicBezTo>
                  <a:cubicBezTo>
                    <a:pt x="683" y="742"/>
                    <a:pt x="675" y="733"/>
                    <a:pt x="675" y="738"/>
                  </a:cubicBezTo>
                  <a:cubicBezTo>
                    <a:pt x="676" y="743"/>
                    <a:pt x="672" y="740"/>
                    <a:pt x="672" y="748"/>
                  </a:cubicBezTo>
                  <a:cubicBezTo>
                    <a:pt x="672" y="755"/>
                    <a:pt x="667" y="766"/>
                    <a:pt x="664" y="765"/>
                  </a:cubicBezTo>
                  <a:cubicBezTo>
                    <a:pt x="664" y="765"/>
                    <a:pt x="664" y="765"/>
                    <a:pt x="664" y="765"/>
                  </a:cubicBezTo>
                  <a:cubicBezTo>
                    <a:pt x="663" y="768"/>
                    <a:pt x="663" y="771"/>
                    <a:pt x="665" y="774"/>
                  </a:cubicBezTo>
                  <a:cubicBezTo>
                    <a:pt x="669" y="771"/>
                    <a:pt x="675" y="766"/>
                    <a:pt x="679" y="767"/>
                  </a:cubicBezTo>
                  <a:cubicBezTo>
                    <a:pt x="687" y="767"/>
                    <a:pt x="689" y="772"/>
                    <a:pt x="694" y="768"/>
                  </a:cubicBezTo>
                  <a:cubicBezTo>
                    <a:pt x="699" y="765"/>
                    <a:pt x="700" y="763"/>
                    <a:pt x="701" y="766"/>
                  </a:cubicBezTo>
                  <a:cubicBezTo>
                    <a:pt x="701" y="766"/>
                    <a:pt x="701" y="766"/>
                    <a:pt x="701" y="767"/>
                  </a:cubicBezTo>
                  <a:cubicBezTo>
                    <a:pt x="703" y="766"/>
                    <a:pt x="704" y="765"/>
                    <a:pt x="704" y="764"/>
                  </a:cubicBezTo>
                  <a:cubicBezTo>
                    <a:pt x="704" y="763"/>
                    <a:pt x="704" y="761"/>
                    <a:pt x="703" y="759"/>
                  </a:cubicBezTo>
                  <a:cubicBezTo>
                    <a:pt x="698" y="760"/>
                    <a:pt x="697" y="760"/>
                    <a:pt x="695" y="757"/>
                  </a:cubicBezTo>
                  <a:cubicBezTo>
                    <a:pt x="693" y="752"/>
                    <a:pt x="710" y="747"/>
                    <a:pt x="718" y="748"/>
                  </a:cubicBezTo>
                  <a:cubicBezTo>
                    <a:pt x="726" y="749"/>
                    <a:pt x="731" y="744"/>
                    <a:pt x="734" y="747"/>
                  </a:cubicBezTo>
                  <a:cubicBezTo>
                    <a:pt x="739" y="743"/>
                    <a:pt x="747" y="736"/>
                    <a:pt x="749" y="736"/>
                  </a:cubicBezTo>
                  <a:cubicBezTo>
                    <a:pt x="752" y="736"/>
                    <a:pt x="788" y="735"/>
                    <a:pt x="788" y="735"/>
                  </a:cubicBezTo>
                  <a:cubicBezTo>
                    <a:pt x="788" y="735"/>
                    <a:pt x="800" y="728"/>
                    <a:pt x="802" y="721"/>
                  </a:cubicBezTo>
                  <a:cubicBezTo>
                    <a:pt x="803" y="714"/>
                    <a:pt x="811" y="697"/>
                    <a:pt x="816" y="701"/>
                  </a:cubicBezTo>
                  <a:cubicBezTo>
                    <a:pt x="821" y="704"/>
                    <a:pt x="831" y="702"/>
                    <a:pt x="831" y="705"/>
                  </a:cubicBezTo>
                  <a:cubicBezTo>
                    <a:pt x="831" y="708"/>
                    <a:pt x="828" y="719"/>
                    <a:pt x="841" y="736"/>
                  </a:cubicBezTo>
                  <a:cubicBezTo>
                    <a:pt x="845" y="733"/>
                    <a:pt x="850" y="731"/>
                    <a:pt x="852" y="731"/>
                  </a:cubicBezTo>
                  <a:cubicBezTo>
                    <a:pt x="857" y="732"/>
                    <a:pt x="864" y="726"/>
                    <a:pt x="866" y="722"/>
                  </a:cubicBezTo>
                  <a:cubicBezTo>
                    <a:pt x="868" y="718"/>
                    <a:pt x="870" y="725"/>
                    <a:pt x="866" y="727"/>
                  </a:cubicBezTo>
                  <a:cubicBezTo>
                    <a:pt x="862" y="728"/>
                    <a:pt x="870" y="731"/>
                    <a:pt x="877" y="731"/>
                  </a:cubicBezTo>
                  <a:cubicBezTo>
                    <a:pt x="884" y="730"/>
                    <a:pt x="873" y="733"/>
                    <a:pt x="868" y="733"/>
                  </a:cubicBezTo>
                  <a:cubicBezTo>
                    <a:pt x="863" y="733"/>
                    <a:pt x="861" y="733"/>
                    <a:pt x="854" y="740"/>
                  </a:cubicBezTo>
                  <a:cubicBezTo>
                    <a:pt x="847" y="747"/>
                    <a:pt x="848" y="749"/>
                    <a:pt x="852" y="753"/>
                  </a:cubicBezTo>
                  <a:cubicBezTo>
                    <a:pt x="856" y="756"/>
                    <a:pt x="862" y="755"/>
                    <a:pt x="867" y="750"/>
                  </a:cubicBezTo>
                  <a:cubicBezTo>
                    <a:pt x="873" y="745"/>
                    <a:pt x="872" y="741"/>
                    <a:pt x="878" y="741"/>
                  </a:cubicBezTo>
                  <a:cubicBezTo>
                    <a:pt x="883" y="741"/>
                    <a:pt x="898" y="736"/>
                    <a:pt x="904" y="734"/>
                  </a:cubicBezTo>
                  <a:cubicBezTo>
                    <a:pt x="910" y="732"/>
                    <a:pt x="906" y="731"/>
                    <a:pt x="906" y="728"/>
                  </a:cubicBezTo>
                  <a:cubicBezTo>
                    <a:pt x="906" y="725"/>
                    <a:pt x="917" y="725"/>
                    <a:pt x="921" y="723"/>
                  </a:cubicBezTo>
                  <a:cubicBezTo>
                    <a:pt x="925" y="720"/>
                    <a:pt x="920" y="718"/>
                    <a:pt x="917" y="718"/>
                  </a:cubicBezTo>
                  <a:close/>
                  <a:moveTo>
                    <a:pt x="266" y="394"/>
                  </a:moveTo>
                  <a:cubicBezTo>
                    <a:pt x="260" y="402"/>
                    <a:pt x="257" y="403"/>
                    <a:pt x="251" y="402"/>
                  </a:cubicBezTo>
                  <a:cubicBezTo>
                    <a:pt x="244" y="401"/>
                    <a:pt x="240" y="404"/>
                    <a:pt x="243" y="407"/>
                  </a:cubicBezTo>
                  <a:cubicBezTo>
                    <a:pt x="246" y="409"/>
                    <a:pt x="247" y="411"/>
                    <a:pt x="240" y="413"/>
                  </a:cubicBezTo>
                  <a:cubicBezTo>
                    <a:pt x="233" y="414"/>
                    <a:pt x="228" y="420"/>
                    <a:pt x="225" y="419"/>
                  </a:cubicBezTo>
                  <a:cubicBezTo>
                    <a:pt x="223" y="418"/>
                    <a:pt x="237" y="408"/>
                    <a:pt x="234" y="405"/>
                  </a:cubicBezTo>
                  <a:cubicBezTo>
                    <a:pt x="230" y="402"/>
                    <a:pt x="220" y="410"/>
                    <a:pt x="220" y="413"/>
                  </a:cubicBezTo>
                  <a:cubicBezTo>
                    <a:pt x="220" y="417"/>
                    <a:pt x="214" y="417"/>
                    <a:pt x="210" y="417"/>
                  </a:cubicBezTo>
                  <a:cubicBezTo>
                    <a:pt x="206" y="416"/>
                    <a:pt x="201" y="413"/>
                    <a:pt x="205" y="412"/>
                  </a:cubicBezTo>
                  <a:cubicBezTo>
                    <a:pt x="209" y="412"/>
                    <a:pt x="206" y="408"/>
                    <a:pt x="211" y="406"/>
                  </a:cubicBezTo>
                  <a:cubicBezTo>
                    <a:pt x="217" y="404"/>
                    <a:pt x="210" y="401"/>
                    <a:pt x="212" y="399"/>
                  </a:cubicBezTo>
                  <a:cubicBezTo>
                    <a:pt x="214" y="397"/>
                    <a:pt x="224" y="401"/>
                    <a:pt x="224" y="397"/>
                  </a:cubicBezTo>
                  <a:cubicBezTo>
                    <a:pt x="225" y="393"/>
                    <a:pt x="214" y="390"/>
                    <a:pt x="210" y="392"/>
                  </a:cubicBezTo>
                  <a:cubicBezTo>
                    <a:pt x="207" y="394"/>
                    <a:pt x="198" y="400"/>
                    <a:pt x="188" y="396"/>
                  </a:cubicBezTo>
                  <a:cubicBezTo>
                    <a:pt x="185" y="394"/>
                    <a:pt x="213" y="391"/>
                    <a:pt x="218" y="387"/>
                  </a:cubicBezTo>
                  <a:cubicBezTo>
                    <a:pt x="223" y="382"/>
                    <a:pt x="244" y="377"/>
                    <a:pt x="246" y="381"/>
                  </a:cubicBezTo>
                  <a:cubicBezTo>
                    <a:pt x="248" y="385"/>
                    <a:pt x="235" y="388"/>
                    <a:pt x="241" y="392"/>
                  </a:cubicBezTo>
                  <a:cubicBezTo>
                    <a:pt x="247" y="395"/>
                    <a:pt x="258" y="393"/>
                    <a:pt x="260" y="389"/>
                  </a:cubicBezTo>
                  <a:cubicBezTo>
                    <a:pt x="262" y="385"/>
                    <a:pt x="273" y="386"/>
                    <a:pt x="266" y="394"/>
                  </a:cubicBezTo>
                  <a:close/>
                  <a:moveTo>
                    <a:pt x="329" y="474"/>
                  </a:moveTo>
                  <a:cubicBezTo>
                    <a:pt x="322" y="481"/>
                    <a:pt x="322" y="479"/>
                    <a:pt x="315" y="480"/>
                  </a:cubicBezTo>
                  <a:cubicBezTo>
                    <a:pt x="309" y="482"/>
                    <a:pt x="314" y="488"/>
                    <a:pt x="306" y="489"/>
                  </a:cubicBezTo>
                  <a:cubicBezTo>
                    <a:pt x="298" y="490"/>
                    <a:pt x="278" y="490"/>
                    <a:pt x="275" y="486"/>
                  </a:cubicBezTo>
                  <a:cubicBezTo>
                    <a:pt x="274" y="484"/>
                    <a:pt x="286" y="485"/>
                    <a:pt x="287" y="482"/>
                  </a:cubicBezTo>
                  <a:cubicBezTo>
                    <a:pt x="288" y="479"/>
                    <a:pt x="291" y="473"/>
                    <a:pt x="296" y="473"/>
                  </a:cubicBezTo>
                  <a:cubicBezTo>
                    <a:pt x="301" y="473"/>
                    <a:pt x="300" y="467"/>
                    <a:pt x="292" y="463"/>
                  </a:cubicBezTo>
                  <a:cubicBezTo>
                    <a:pt x="284" y="459"/>
                    <a:pt x="304" y="456"/>
                    <a:pt x="308" y="463"/>
                  </a:cubicBezTo>
                  <a:cubicBezTo>
                    <a:pt x="313" y="469"/>
                    <a:pt x="321" y="473"/>
                    <a:pt x="326" y="469"/>
                  </a:cubicBezTo>
                  <a:cubicBezTo>
                    <a:pt x="330" y="464"/>
                    <a:pt x="356" y="452"/>
                    <a:pt x="356" y="458"/>
                  </a:cubicBezTo>
                  <a:cubicBezTo>
                    <a:pt x="356" y="464"/>
                    <a:pt x="337" y="468"/>
                    <a:pt x="329" y="474"/>
                  </a:cubicBezTo>
                  <a:close/>
                  <a:moveTo>
                    <a:pt x="503" y="656"/>
                  </a:moveTo>
                  <a:cubicBezTo>
                    <a:pt x="498" y="657"/>
                    <a:pt x="504" y="642"/>
                    <a:pt x="494" y="636"/>
                  </a:cubicBezTo>
                  <a:cubicBezTo>
                    <a:pt x="482" y="630"/>
                    <a:pt x="477" y="618"/>
                    <a:pt x="477" y="611"/>
                  </a:cubicBezTo>
                  <a:cubicBezTo>
                    <a:pt x="477" y="605"/>
                    <a:pt x="487" y="602"/>
                    <a:pt x="491" y="607"/>
                  </a:cubicBezTo>
                  <a:cubicBezTo>
                    <a:pt x="495" y="612"/>
                    <a:pt x="501" y="632"/>
                    <a:pt x="504" y="639"/>
                  </a:cubicBezTo>
                  <a:cubicBezTo>
                    <a:pt x="508" y="645"/>
                    <a:pt x="508" y="656"/>
                    <a:pt x="503" y="65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25">
              <a:extLst>
                <a:ext uri="{FF2B5EF4-FFF2-40B4-BE49-F238E27FC236}">
                  <a16:creationId xmlns:a16="http://schemas.microsoft.com/office/drawing/2014/main" id="{35652560-8C47-40B9-9B86-F978B2EFE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7085" y="2203646"/>
              <a:ext cx="2646972" cy="1625367"/>
            </a:xfrm>
            <a:custGeom>
              <a:avLst/>
              <a:gdLst/>
              <a:ahLst/>
              <a:cxnLst>
                <a:cxn ang="0">
                  <a:pos x="350" y="230"/>
                </a:cxn>
                <a:cxn ang="0">
                  <a:pos x="306" y="35"/>
                </a:cxn>
                <a:cxn ang="0">
                  <a:pos x="185" y="21"/>
                </a:cxn>
                <a:cxn ang="0">
                  <a:pos x="135" y="10"/>
                </a:cxn>
                <a:cxn ang="0">
                  <a:pos x="93" y="21"/>
                </a:cxn>
                <a:cxn ang="0">
                  <a:pos x="19" y="59"/>
                </a:cxn>
                <a:cxn ang="0">
                  <a:pos x="71" y="103"/>
                </a:cxn>
                <a:cxn ang="0">
                  <a:pos x="17" y="106"/>
                </a:cxn>
                <a:cxn ang="0">
                  <a:pos x="59" y="136"/>
                </a:cxn>
                <a:cxn ang="0">
                  <a:pos x="43" y="158"/>
                </a:cxn>
                <a:cxn ang="0">
                  <a:pos x="45" y="219"/>
                </a:cxn>
                <a:cxn ang="0">
                  <a:pos x="96" y="236"/>
                </a:cxn>
                <a:cxn ang="0">
                  <a:pos x="102" y="269"/>
                </a:cxn>
                <a:cxn ang="0">
                  <a:pos x="84" y="287"/>
                </a:cxn>
                <a:cxn ang="0">
                  <a:pos x="147" y="250"/>
                </a:cxn>
                <a:cxn ang="0">
                  <a:pos x="173" y="213"/>
                </a:cxn>
                <a:cxn ang="0">
                  <a:pos x="191" y="201"/>
                </a:cxn>
                <a:cxn ang="0">
                  <a:pos x="226" y="215"/>
                </a:cxn>
                <a:cxn ang="0">
                  <a:pos x="248" y="202"/>
                </a:cxn>
                <a:cxn ang="0">
                  <a:pos x="276" y="213"/>
                </a:cxn>
                <a:cxn ang="0">
                  <a:pos x="340" y="232"/>
                </a:cxn>
                <a:cxn ang="0">
                  <a:pos x="375" y="248"/>
                </a:cxn>
                <a:cxn ang="0">
                  <a:pos x="376" y="261"/>
                </a:cxn>
                <a:cxn ang="0">
                  <a:pos x="389" y="263"/>
                </a:cxn>
                <a:cxn ang="0">
                  <a:pos x="401" y="274"/>
                </a:cxn>
                <a:cxn ang="0">
                  <a:pos x="396" y="300"/>
                </a:cxn>
                <a:cxn ang="0">
                  <a:pos x="421" y="299"/>
                </a:cxn>
                <a:cxn ang="0">
                  <a:pos x="15" y="313"/>
                </a:cxn>
                <a:cxn ang="0">
                  <a:pos x="178" y="240"/>
                </a:cxn>
                <a:cxn ang="0">
                  <a:pos x="177" y="256"/>
                </a:cxn>
                <a:cxn ang="0">
                  <a:pos x="25" y="219"/>
                </a:cxn>
                <a:cxn ang="0">
                  <a:pos x="1094" y="443"/>
                </a:cxn>
                <a:cxn ang="0">
                  <a:pos x="1010" y="472"/>
                </a:cxn>
                <a:cxn ang="0">
                  <a:pos x="970" y="473"/>
                </a:cxn>
                <a:cxn ang="0">
                  <a:pos x="926" y="471"/>
                </a:cxn>
                <a:cxn ang="0">
                  <a:pos x="954" y="426"/>
                </a:cxn>
                <a:cxn ang="0">
                  <a:pos x="902" y="410"/>
                </a:cxn>
                <a:cxn ang="0">
                  <a:pos x="864" y="397"/>
                </a:cxn>
                <a:cxn ang="0">
                  <a:pos x="516" y="388"/>
                </a:cxn>
                <a:cxn ang="0">
                  <a:pos x="510" y="395"/>
                </a:cxn>
                <a:cxn ang="0">
                  <a:pos x="501" y="436"/>
                </a:cxn>
                <a:cxn ang="0">
                  <a:pos x="513" y="539"/>
                </a:cxn>
                <a:cxn ang="0">
                  <a:pos x="557" y="590"/>
                </a:cxn>
                <a:cxn ang="0">
                  <a:pos x="647" y="625"/>
                </a:cxn>
                <a:cxn ang="0">
                  <a:pos x="724" y="647"/>
                </a:cxn>
                <a:cxn ang="0">
                  <a:pos x="783" y="685"/>
                </a:cxn>
                <a:cxn ang="0">
                  <a:pos x="818" y="658"/>
                </a:cxn>
                <a:cxn ang="0">
                  <a:pos x="862" y="644"/>
                </a:cxn>
                <a:cxn ang="0">
                  <a:pos x="889" y="641"/>
                </a:cxn>
                <a:cxn ang="0">
                  <a:pos x="944" y="645"/>
                </a:cxn>
                <a:cxn ang="0">
                  <a:pos x="983" y="699"/>
                </a:cxn>
                <a:cxn ang="0">
                  <a:pos x="994" y="608"/>
                </a:cxn>
                <a:cxn ang="0">
                  <a:pos x="1036" y="571"/>
                </a:cxn>
                <a:cxn ang="0">
                  <a:pos x="1032" y="539"/>
                </a:cxn>
                <a:cxn ang="0">
                  <a:pos x="1049" y="541"/>
                </a:cxn>
                <a:cxn ang="0">
                  <a:pos x="1088" y="499"/>
                </a:cxn>
                <a:cxn ang="0">
                  <a:pos x="1102" y="475"/>
                </a:cxn>
                <a:cxn ang="0">
                  <a:pos x="1137" y="413"/>
                </a:cxn>
              </a:cxnLst>
              <a:rect l="0" t="0" r="r" b="b"/>
              <a:pathLst>
                <a:path w="1147" h="705">
                  <a:moveTo>
                    <a:pt x="431" y="286"/>
                  </a:moveTo>
                  <a:cubicBezTo>
                    <a:pt x="432" y="281"/>
                    <a:pt x="433" y="279"/>
                    <a:pt x="420" y="274"/>
                  </a:cubicBezTo>
                  <a:cubicBezTo>
                    <a:pt x="407" y="269"/>
                    <a:pt x="409" y="265"/>
                    <a:pt x="400" y="250"/>
                  </a:cubicBezTo>
                  <a:cubicBezTo>
                    <a:pt x="391" y="235"/>
                    <a:pt x="376" y="228"/>
                    <a:pt x="376" y="222"/>
                  </a:cubicBezTo>
                  <a:cubicBezTo>
                    <a:pt x="376" y="217"/>
                    <a:pt x="360" y="217"/>
                    <a:pt x="360" y="222"/>
                  </a:cubicBezTo>
                  <a:cubicBezTo>
                    <a:pt x="360" y="226"/>
                    <a:pt x="354" y="227"/>
                    <a:pt x="350" y="230"/>
                  </a:cubicBezTo>
                  <a:cubicBezTo>
                    <a:pt x="346" y="232"/>
                    <a:pt x="345" y="228"/>
                    <a:pt x="341" y="224"/>
                  </a:cubicBezTo>
                  <a:cubicBezTo>
                    <a:pt x="338" y="220"/>
                    <a:pt x="330" y="215"/>
                    <a:pt x="330" y="213"/>
                  </a:cubicBezTo>
                  <a:cubicBezTo>
                    <a:pt x="330" y="210"/>
                    <a:pt x="328" y="204"/>
                    <a:pt x="322" y="207"/>
                  </a:cubicBezTo>
                  <a:cubicBezTo>
                    <a:pt x="317" y="210"/>
                    <a:pt x="314" y="207"/>
                    <a:pt x="312" y="209"/>
                  </a:cubicBezTo>
                  <a:cubicBezTo>
                    <a:pt x="310" y="211"/>
                    <a:pt x="306" y="208"/>
                    <a:pt x="306" y="208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4" y="35"/>
                    <a:pt x="302" y="34"/>
                    <a:pt x="301" y="34"/>
                  </a:cubicBezTo>
                  <a:cubicBezTo>
                    <a:pt x="294" y="31"/>
                    <a:pt x="283" y="26"/>
                    <a:pt x="277" y="27"/>
                  </a:cubicBezTo>
                  <a:cubicBezTo>
                    <a:pt x="271" y="29"/>
                    <a:pt x="260" y="30"/>
                    <a:pt x="256" y="28"/>
                  </a:cubicBezTo>
                  <a:cubicBezTo>
                    <a:pt x="252" y="26"/>
                    <a:pt x="246" y="24"/>
                    <a:pt x="238" y="26"/>
                  </a:cubicBezTo>
                  <a:cubicBezTo>
                    <a:pt x="230" y="27"/>
                    <a:pt x="225" y="21"/>
                    <a:pt x="214" y="19"/>
                  </a:cubicBezTo>
                  <a:cubicBezTo>
                    <a:pt x="204" y="16"/>
                    <a:pt x="189" y="19"/>
                    <a:pt x="185" y="21"/>
                  </a:cubicBezTo>
                  <a:cubicBezTo>
                    <a:pt x="182" y="22"/>
                    <a:pt x="183" y="17"/>
                    <a:pt x="178" y="17"/>
                  </a:cubicBezTo>
                  <a:cubicBezTo>
                    <a:pt x="174" y="18"/>
                    <a:pt x="177" y="15"/>
                    <a:pt x="175" y="12"/>
                  </a:cubicBezTo>
                  <a:cubicBezTo>
                    <a:pt x="172" y="8"/>
                    <a:pt x="160" y="11"/>
                    <a:pt x="155" y="12"/>
                  </a:cubicBezTo>
                  <a:cubicBezTo>
                    <a:pt x="151" y="12"/>
                    <a:pt x="149" y="10"/>
                    <a:pt x="150" y="7"/>
                  </a:cubicBezTo>
                  <a:cubicBezTo>
                    <a:pt x="150" y="5"/>
                    <a:pt x="146" y="6"/>
                    <a:pt x="144" y="9"/>
                  </a:cubicBezTo>
                  <a:cubicBezTo>
                    <a:pt x="142" y="12"/>
                    <a:pt x="137" y="12"/>
                    <a:pt x="135" y="10"/>
                  </a:cubicBezTo>
                  <a:cubicBezTo>
                    <a:pt x="133" y="8"/>
                    <a:pt x="139" y="8"/>
                    <a:pt x="140" y="5"/>
                  </a:cubicBezTo>
                  <a:cubicBezTo>
                    <a:pt x="140" y="3"/>
                    <a:pt x="133" y="2"/>
                    <a:pt x="131" y="1"/>
                  </a:cubicBezTo>
                  <a:cubicBezTo>
                    <a:pt x="128" y="0"/>
                    <a:pt x="124" y="4"/>
                    <a:pt x="119" y="8"/>
                  </a:cubicBezTo>
                  <a:cubicBezTo>
                    <a:pt x="114" y="13"/>
                    <a:pt x="106" y="13"/>
                    <a:pt x="101" y="12"/>
                  </a:cubicBezTo>
                  <a:cubicBezTo>
                    <a:pt x="96" y="12"/>
                    <a:pt x="90" y="13"/>
                    <a:pt x="91" y="15"/>
                  </a:cubicBezTo>
                  <a:cubicBezTo>
                    <a:pt x="91" y="18"/>
                    <a:pt x="97" y="18"/>
                    <a:pt x="93" y="21"/>
                  </a:cubicBezTo>
                  <a:cubicBezTo>
                    <a:pt x="90" y="25"/>
                    <a:pt x="88" y="17"/>
                    <a:pt x="85" y="20"/>
                  </a:cubicBezTo>
                  <a:cubicBezTo>
                    <a:pt x="81" y="24"/>
                    <a:pt x="71" y="24"/>
                    <a:pt x="68" y="23"/>
                  </a:cubicBezTo>
                  <a:cubicBezTo>
                    <a:pt x="66" y="23"/>
                    <a:pt x="58" y="32"/>
                    <a:pt x="55" y="34"/>
                  </a:cubicBezTo>
                  <a:cubicBezTo>
                    <a:pt x="53" y="37"/>
                    <a:pt x="57" y="39"/>
                    <a:pt x="50" y="46"/>
                  </a:cubicBezTo>
                  <a:cubicBezTo>
                    <a:pt x="44" y="54"/>
                    <a:pt x="26" y="52"/>
                    <a:pt x="22" y="52"/>
                  </a:cubicBezTo>
                  <a:cubicBezTo>
                    <a:pt x="18" y="52"/>
                    <a:pt x="21" y="56"/>
                    <a:pt x="19" y="59"/>
                  </a:cubicBezTo>
                  <a:cubicBezTo>
                    <a:pt x="17" y="62"/>
                    <a:pt x="21" y="64"/>
                    <a:pt x="31" y="67"/>
                  </a:cubicBezTo>
                  <a:cubicBezTo>
                    <a:pt x="42" y="70"/>
                    <a:pt x="49" y="83"/>
                    <a:pt x="50" y="87"/>
                  </a:cubicBezTo>
                  <a:cubicBezTo>
                    <a:pt x="51" y="90"/>
                    <a:pt x="64" y="86"/>
                    <a:pt x="69" y="87"/>
                  </a:cubicBezTo>
                  <a:cubicBezTo>
                    <a:pt x="74" y="88"/>
                    <a:pt x="68" y="95"/>
                    <a:pt x="73" y="97"/>
                  </a:cubicBezTo>
                  <a:cubicBezTo>
                    <a:pt x="77" y="99"/>
                    <a:pt x="83" y="96"/>
                    <a:pt x="85" y="99"/>
                  </a:cubicBezTo>
                  <a:cubicBezTo>
                    <a:pt x="86" y="103"/>
                    <a:pt x="76" y="99"/>
                    <a:pt x="71" y="103"/>
                  </a:cubicBezTo>
                  <a:cubicBezTo>
                    <a:pt x="66" y="107"/>
                    <a:pt x="64" y="109"/>
                    <a:pt x="62" y="106"/>
                  </a:cubicBezTo>
                  <a:cubicBezTo>
                    <a:pt x="60" y="103"/>
                    <a:pt x="51" y="105"/>
                    <a:pt x="47" y="105"/>
                  </a:cubicBezTo>
                  <a:cubicBezTo>
                    <a:pt x="43" y="106"/>
                    <a:pt x="47" y="100"/>
                    <a:pt x="47" y="98"/>
                  </a:cubicBezTo>
                  <a:cubicBezTo>
                    <a:pt x="47" y="95"/>
                    <a:pt x="41" y="93"/>
                    <a:pt x="33" y="98"/>
                  </a:cubicBezTo>
                  <a:cubicBezTo>
                    <a:pt x="25" y="103"/>
                    <a:pt x="28" y="101"/>
                    <a:pt x="27" y="105"/>
                  </a:cubicBezTo>
                  <a:cubicBezTo>
                    <a:pt x="26" y="109"/>
                    <a:pt x="22" y="103"/>
                    <a:pt x="17" y="106"/>
                  </a:cubicBezTo>
                  <a:cubicBezTo>
                    <a:pt x="12" y="109"/>
                    <a:pt x="3" y="111"/>
                    <a:pt x="2" y="115"/>
                  </a:cubicBezTo>
                  <a:cubicBezTo>
                    <a:pt x="0" y="118"/>
                    <a:pt x="13" y="120"/>
                    <a:pt x="18" y="121"/>
                  </a:cubicBezTo>
                  <a:cubicBezTo>
                    <a:pt x="23" y="122"/>
                    <a:pt x="12" y="125"/>
                    <a:pt x="16" y="127"/>
                  </a:cubicBezTo>
                  <a:cubicBezTo>
                    <a:pt x="20" y="128"/>
                    <a:pt x="18" y="132"/>
                    <a:pt x="25" y="135"/>
                  </a:cubicBezTo>
                  <a:cubicBezTo>
                    <a:pt x="31" y="138"/>
                    <a:pt x="45" y="135"/>
                    <a:pt x="49" y="135"/>
                  </a:cubicBezTo>
                  <a:cubicBezTo>
                    <a:pt x="52" y="135"/>
                    <a:pt x="56" y="139"/>
                    <a:pt x="59" y="136"/>
                  </a:cubicBezTo>
                  <a:cubicBezTo>
                    <a:pt x="62" y="133"/>
                    <a:pt x="73" y="124"/>
                    <a:pt x="79" y="129"/>
                  </a:cubicBezTo>
                  <a:cubicBezTo>
                    <a:pt x="85" y="134"/>
                    <a:pt x="73" y="134"/>
                    <a:pt x="76" y="137"/>
                  </a:cubicBezTo>
                  <a:cubicBezTo>
                    <a:pt x="79" y="140"/>
                    <a:pt x="82" y="148"/>
                    <a:pt x="77" y="152"/>
                  </a:cubicBezTo>
                  <a:cubicBezTo>
                    <a:pt x="71" y="156"/>
                    <a:pt x="66" y="153"/>
                    <a:pt x="63" y="153"/>
                  </a:cubicBezTo>
                  <a:cubicBezTo>
                    <a:pt x="60" y="153"/>
                    <a:pt x="62" y="158"/>
                    <a:pt x="57" y="162"/>
                  </a:cubicBezTo>
                  <a:cubicBezTo>
                    <a:pt x="52" y="166"/>
                    <a:pt x="49" y="158"/>
                    <a:pt x="43" y="158"/>
                  </a:cubicBezTo>
                  <a:cubicBezTo>
                    <a:pt x="37" y="158"/>
                    <a:pt x="38" y="166"/>
                    <a:pt x="38" y="170"/>
                  </a:cubicBezTo>
                  <a:cubicBezTo>
                    <a:pt x="39" y="173"/>
                    <a:pt x="29" y="169"/>
                    <a:pt x="27" y="178"/>
                  </a:cubicBezTo>
                  <a:cubicBezTo>
                    <a:pt x="25" y="187"/>
                    <a:pt x="15" y="179"/>
                    <a:pt x="22" y="188"/>
                  </a:cubicBezTo>
                  <a:cubicBezTo>
                    <a:pt x="28" y="197"/>
                    <a:pt x="27" y="191"/>
                    <a:pt x="32" y="195"/>
                  </a:cubicBezTo>
                  <a:cubicBezTo>
                    <a:pt x="37" y="198"/>
                    <a:pt x="26" y="204"/>
                    <a:pt x="31" y="205"/>
                  </a:cubicBezTo>
                  <a:cubicBezTo>
                    <a:pt x="36" y="206"/>
                    <a:pt x="42" y="215"/>
                    <a:pt x="45" y="219"/>
                  </a:cubicBezTo>
                  <a:cubicBezTo>
                    <a:pt x="49" y="222"/>
                    <a:pt x="53" y="217"/>
                    <a:pt x="59" y="217"/>
                  </a:cubicBezTo>
                  <a:cubicBezTo>
                    <a:pt x="64" y="216"/>
                    <a:pt x="61" y="209"/>
                    <a:pt x="64" y="212"/>
                  </a:cubicBezTo>
                  <a:cubicBezTo>
                    <a:pt x="67" y="215"/>
                    <a:pt x="72" y="223"/>
                    <a:pt x="69" y="225"/>
                  </a:cubicBezTo>
                  <a:cubicBezTo>
                    <a:pt x="66" y="227"/>
                    <a:pt x="68" y="233"/>
                    <a:pt x="68" y="236"/>
                  </a:cubicBezTo>
                  <a:cubicBezTo>
                    <a:pt x="67" y="239"/>
                    <a:pt x="79" y="238"/>
                    <a:pt x="80" y="234"/>
                  </a:cubicBezTo>
                  <a:cubicBezTo>
                    <a:pt x="81" y="231"/>
                    <a:pt x="90" y="230"/>
                    <a:pt x="96" y="236"/>
                  </a:cubicBezTo>
                  <a:cubicBezTo>
                    <a:pt x="101" y="241"/>
                    <a:pt x="103" y="242"/>
                    <a:pt x="103" y="238"/>
                  </a:cubicBezTo>
                  <a:cubicBezTo>
                    <a:pt x="103" y="233"/>
                    <a:pt x="107" y="228"/>
                    <a:pt x="107" y="232"/>
                  </a:cubicBezTo>
                  <a:cubicBezTo>
                    <a:pt x="108" y="236"/>
                    <a:pt x="112" y="237"/>
                    <a:pt x="120" y="233"/>
                  </a:cubicBezTo>
                  <a:cubicBezTo>
                    <a:pt x="127" y="230"/>
                    <a:pt x="124" y="234"/>
                    <a:pt x="120" y="239"/>
                  </a:cubicBezTo>
                  <a:cubicBezTo>
                    <a:pt x="114" y="245"/>
                    <a:pt x="120" y="256"/>
                    <a:pt x="116" y="257"/>
                  </a:cubicBezTo>
                  <a:cubicBezTo>
                    <a:pt x="112" y="258"/>
                    <a:pt x="109" y="268"/>
                    <a:pt x="102" y="269"/>
                  </a:cubicBezTo>
                  <a:cubicBezTo>
                    <a:pt x="96" y="269"/>
                    <a:pt x="85" y="282"/>
                    <a:pt x="83" y="284"/>
                  </a:cubicBezTo>
                  <a:cubicBezTo>
                    <a:pt x="82" y="286"/>
                    <a:pt x="68" y="280"/>
                    <a:pt x="66" y="285"/>
                  </a:cubicBezTo>
                  <a:cubicBezTo>
                    <a:pt x="64" y="291"/>
                    <a:pt x="55" y="295"/>
                    <a:pt x="57" y="298"/>
                  </a:cubicBezTo>
                  <a:cubicBezTo>
                    <a:pt x="59" y="299"/>
                    <a:pt x="70" y="293"/>
                    <a:pt x="71" y="290"/>
                  </a:cubicBezTo>
                  <a:cubicBezTo>
                    <a:pt x="71" y="287"/>
                    <a:pt x="73" y="288"/>
                    <a:pt x="75" y="290"/>
                  </a:cubicBezTo>
                  <a:cubicBezTo>
                    <a:pt x="77" y="292"/>
                    <a:pt x="82" y="289"/>
                    <a:pt x="84" y="287"/>
                  </a:cubicBezTo>
                  <a:cubicBezTo>
                    <a:pt x="86" y="285"/>
                    <a:pt x="90" y="286"/>
                    <a:pt x="92" y="286"/>
                  </a:cubicBezTo>
                  <a:cubicBezTo>
                    <a:pt x="95" y="286"/>
                    <a:pt x="96" y="283"/>
                    <a:pt x="102" y="282"/>
                  </a:cubicBezTo>
                  <a:cubicBezTo>
                    <a:pt x="109" y="281"/>
                    <a:pt x="108" y="279"/>
                    <a:pt x="109" y="275"/>
                  </a:cubicBezTo>
                  <a:cubicBezTo>
                    <a:pt x="111" y="272"/>
                    <a:pt x="127" y="264"/>
                    <a:pt x="130" y="264"/>
                  </a:cubicBezTo>
                  <a:cubicBezTo>
                    <a:pt x="133" y="263"/>
                    <a:pt x="131" y="258"/>
                    <a:pt x="134" y="258"/>
                  </a:cubicBezTo>
                  <a:cubicBezTo>
                    <a:pt x="137" y="257"/>
                    <a:pt x="142" y="253"/>
                    <a:pt x="147" y="250"/>
                  </a:cubicBezTo>
                  <a:cubicBezTo>
                    <a:pt x="151" y="246"/>
                    <a:pt x="152" y="248"/>
                    <a:pt x="155" y="247"/>
                  </a:cubicBezTo>
                  <a:cubicBezTo>
                    <a:pt x="158" y="245"/>
                    <a:pt x="156" y="239"/>
                    <a:pt x="159" y="238"/>
                  </a:cubicBezTo>
                  <a:cubicBezTo>
                    <a:pt x="162" y="238"/>
                    <a:pt x="165" y="235"/>
                    <a:pt x="165" y="233"/>
                  </a:cubicBezTo>
                  <a:cubicBezTo>
                    <a:pt x="165" y="230"/>
                    <a:pt x="157" y="230"/>
                    <a:pt x="156" y="228"/>
                  </a:cubicBezTo>
                  <a:cubicBezTo>
                    <a:pt x="155" y="226"/>
                    <a:pt x="162" y="220"/>
                    <a:pt x="165" y="220"/>
                  </a:cubicBezTo>
                  <a:cubicBezTo>
                    <a:pt x="168" y="220"/>
                    <a:pt x="172" y="217"/>
                    <a:pt x="173" y="213"/>
                  </a:cubicBezTo>
                  <a:cubicBezTo>
                    <a:pt x="173" y="209"/>
                    <a:pt x="177" y="209"/>
                    <a:pt x="180" y="205"/>
                  </a:cubicBezTo>
                  <a:cubicBezTo>
                    <a:pt x="183" y="202"/>
                    <a:pt x="183" y="199"/>
                    <a:pt x="186" y="198"/>
                  </a:cubicBezTo>
                  <a:cubicBezTo>
                    <a:pt x="189" y="198"/>
                    <a:pt x="192" y="194"/>
                    <a:pt x="196" y="192"/>
                  </a:cubicBezTo>
                  <a:cubicBezTo>
                    <a:pt x="199" y="190"/>
                    <a:pt x="196" y="194"/>
                    <a:pt x="202" y="194"/>
                  </a:cubicBezTo>
                  <a:cubicBezTo>
                    <a:pt x="209" y="195"/>
                    <a:pt x="208" y="201"/>
                    <a:pt x="203" y="199"/>
                  </a:cubicBezTo>
                  <a:cubicBezTo>
                    <a:pt x="198" y="196"/>
                    <a:pt x="195" y="197"/>
                    <a:pt x="191" y="201"/>
                  </a:cubicBezTo>
                  <a:cubicBezTo>
                    <a:pt x="186" y="205"/>
                    <a:pt x="190" y="206"/>
                    <a:pt x="186" y="211"/>
                  </a:cubicBezTo>
                  <a:cubicBezTo>
                    <a:pt x="183" y="216"/>
                    <a:pt x="183" y="219"/>
                    <a:pt x="187" y="219"/>
                  </a:cubicBezTo>
                  <a:cubicBezTo>
                    <a:pt x="192" y="220"/>
                    <a:pt x="187" y="223"/>
                    <a:pt x="183" y="224"/>
                  </a:cubicBezTo>
                  <a:cubicBezTo>
                    <a:pt x="179" y="226"/>
                    <a:pt x="182" y="228"/>
                    <a:pt x="188" y="228"/>
                  </a:cubicBezTo>
                  <a:cubicBezTo>
                    <a:pt x="193" y="228"/>
                    <a:pt x="202" y="220"/>
                    <a:pt x="210" y="216"/>
                  </a:cubicBezTo>
                  <a:cubicBezTo>
                    <a:pt x="218" y="212"/>
                    <a:pt x="224" y="216"/>
                    <a:pt x="226" y="215"/>
                  </a:cubicBezTo>
                  <a:cubicBezTo>
                    <a:pt x="228" y="214"/>
                    <a:pt x="224" y="211"/>
                    <a:pt x="226" y="209"/>
                  </a:cubicBezTo>
                  <a:cubicBezTo>
                    <a:pt x="229" y="208"/>
                    <a:pt x="223" y="207"/>
                    <a:pt x="221" y="203"/>
                  </a:cubicBezTo>
                  <a:cubicBezTo>
                    <a:pt x="220" y="198"/>
                    <a:pt x="224" y="201"/>
                    <a:pt x="225" y="197"/>
                  </a:cubicBezTo>
                  <a:cubicBezTo>
                    <a:pt x="226" y="193"/>
                    <a:pt x="229" y="195"/>
                    <a:pt x="231" y="197"/>
                  </a:cubicBezTo>
                  <a:cubicBezTo>
                    <a:pt x="234" y="198"/>
                    <a:pt x="237" y="195"/>
                    <a:pt x="240" y="200"/>
                  </a:cubicBezTo>
                  <a:cubicBezTo>
                    <a:pt x="242" y="204"/>
                    <a:pt x="244" y="198"/>
                    <a:pt x="248" y="202"/>
                  </a:cubicBezTo>
                  <a:cubicBezTo>
                    <a:pt x="252" y="205"/>
                    <a:pt x="248" y="204"/>
                    <a:pt x="243" y="205"/>
                  </a:cubicBezTo>
                  <a:cubicBezTo>
                    <a:pt x="239" y="206"/>
                    <a:pt x="241" y="212"/>
                    <a:pt x="245" y="209"/>
                  </a:cubicBezTo>
                  <a:cubicBezTo>
                    <a:pt x="248" y="207"/>
                    <a:pt x="251" y="205"/>
                    <a:pt x="254" y="208"/>
                  </a:cubicBezTo>
                  <a:cubicBezTo>
                    <a:pt x="257" y="210"/>
                    <a:pt x="258" y="209"/>
                    <a:pt x="260" y="207"/>
                  </a:cubicBezTo>
                  <a:cubicBezTo>
                    <a:pt x="263" y="204"/>
                    <a:pt x="263" y="207"/>
                    <a:pt x="263" y="209"/>
                  </a:cubicBezTo>
                  <a:cubicBezTo>
                    <a:pt x="263" y="211"/>
                    <a:pt x="268" y="212"/>
                    <a:pt x="276" y="213"/>
                  </a:cubicBezTo>
                  <a:cubicBezTo>
                    <a:pt x="283" y="214"/>
                    <a:pt x="297" y="212"/>
                    <a:pt x="300" y="212"/>
                  </a:cubicBezTo>
                  <a:cubicBezTo>
                    <a:pt x="304" y="212"/>
                    <a:pt x="302" y="217"/>
                    <a:pt x="310" y="219"/>
                  </a:cubicBezTo>
                  <a:cubicBezTo>
                    <a:pt x="318" y="220"/>
                    <a:pt x="320" y="211"/>
                    <a:pt x="324" y="214"/>
                  </a:cubicBezTo>
                  <a:cubicBezTo>
                    <a:pt x="328" y="218"/>
                    <a:pt x="324" y="219"/>
                    <a:pt x="322" y="221"/>
                  </a:cubicBezTo>
                  <a:cubicBezTo>
                    <a:pt x="319" y="224"/>
                    <a:pt x="324" y="224"/>
                    <a:pt x="327" y="225"/>
                  </a:cubicBezTo>
                  <a:cubicBezTo>
                    <a:pt x="330" y="227"/>
                    <a:pt x="337" y="229"/>
                    <a:pt x="340" y="232"/>
                  </a:cubicBezTo>
                  <a:cubicBezTo>
                    <a:pt x="344" y="235"/>
                    <a:pt x="346" y="239"/>
                    <a:pt x="354" y="243"/>
                  </a:cubicBezTo>
                  <a:cubicBezTo>
                    <a:pt x="362" y="247"/>
                    <a:pt x="354" y="233"/>
                    <a:pt x="360" y="237"/>
                  </a:cubicBezTo>
                  <a:cubicBezTo>
                    <a:pt x="366" y="242"/>
                    <a:pt x="364" y="237"/>
                    <a:pt x="369" y="242"/>
                  </a:cubicBezTo>
                  <a:cubicBezTo>
                    <a:pt x="374" y="246"/>
                    <a:pt x="372" y="240"/>
                    <a:pt x="370" y="232"/>
                  </a:cubicBezTo>
                  <a:cubicBezTo>
                    <a:pt x="368" y="225"/>
                    <a:pt x="372" y="230"/>
                    <a:pt x="375" y="233"/>
                  </a:cubicBezTo>
                  <a:cubicBezTo>
                    <a:pt x="377" y="237"/>
                    <a:pt x="377" y="244"/>
                    <a:pt x="375" y="248"/>
                  </a:cubicBezTo>
                  <a:cubicBezTo>
                    <a:pt x="374" y="253"/>
                    <a:pt x="366" y="249"/>
                    <a:pt x="367" y="246"/>
                  </a:cubicBezTo>
                  <a:cubicBezTo>
                    <a:pt x="368" y="244"/>
                    <a:pt x="360" y="245"/>
                    <a:pt x="359" y="248"/>
                  </a:cubicBezTo>
                  <a:cubicBezTo>
                    <a:pt x="359" y="252"/>
                    <a:pt x="365" y="259"/>
                    <a:pt x="369" y="259"/>
                  </a:cubicBezTo>
                  <a:cubicBezTo>
                    <a:pt x="373" y="260"/>
                    <a:pt x="370" y="266"/>
                    <a:pt x="372" y="267"/>
                  </a:cubicBezTo>
                  <a:cubicBezTo>
                    <a:pt x="376" y="268"/>
                    <a:pt x="375" y="275"/>
                    <a:pt x="377" y="274"/>
                  </a:cubicBezTo>
                  <a:cubicBezTo>
                    <a:pt x="379" y="273"/>
                    <a:pt x="379" y="265"/>
                    <a:pt x="376" y="261"/>
                  </a:cubicBezTo>
                  <a:cubicBezTo>
                    <a:pt x="374" y="258"/>
                    <a:pt x="375" y="253"/>
                    <a:pt x="378" y="254"/>
                  </a:cubicBezTo>
                  <a:cubicBezTo>
                    <a:pt x="381" y="255"/>
                    <a:pt x="378" y="260"/>
                    <a:pt x="380" y="262"/>
                  </a:cubicBezTo>
                  <a:cubicBezTo>
                    <a:pt x="381" y="264"/>
                    <a:pt x="383" y="260"/>
                    <a:pt x="386" y="258"/>
                  </a:cubicBezTo>
                  <a:cubicBezTo>
                    <a:pt x="390" y="256"/>
                    <a:pt x="385" y="250"/>
                    <a:pt x="386" y="247"/>
                  </a:cubicBezTo>
                  <a:cubicBezTo>
                    <a:pt x="387" y="244"/>
                    <a:pt x="391" y="250"/>
                    <a:pt x="393" y="255"/>
                  </a:cubicBezTo>
                  <a:cubicBezTo>
                    <a:pt x="394" y="260"/>
                    <a:pt x="389" y="260"/>
                    <a:pt x="389" y="263"/>
                  </a:cubicBezTo>
                  <a:cubicBezTo>
                    <a:pt x="389" y="266"/>
                    <a:pt x="384" y="264"/>
                    <a:pt x="383" y="266"/>
                  </a:cubicBezTo>
                  <a:cubicBezTo>
                    <a:pt x="381" y="267"/>
                    <a:pt x="382" y="277"/>
                    <a:pt x="384" y="278"/>
                  </a:cubicBezTo>
                  <a:cubicBezTo>
                    <a:pt x="386" y="278"/>
                    <a:pt x="387" y="269"/>
                    <a:pt x="389" y="274"/>
                  </a:cubicBezTo>
                  <a:cubicBezTo>
                    <a:pt x="390" y="278"/>
                    <a:pt x="395" y="268"/>
                    <a:pt x="396" y="272"/>
                  </a:cubicBezTo>
                  <a:cubicBezTo>
                    <a:pt x="397" y="276"/>
                    <a:pt x="403" y="281"/>
                    <a:pt x="405" y="280"/>
                  </a:cubicBezTo>
                  <a:cubicBezTo>
                    <a:pt x="408" y="279"/>
                    <a:pt x="404" y="274"/>
                    <a:pt x="401" y="274"/>
                  </a:cubicBezTo>
                  <a:cubicBezTo>
                    <a:pt x="397" y="274"/>
                    <a:pt x="398" y="268"/>
                    <a:pt x="401" y="268"/>
                  </a:cubicBezTo>
                  <a:cubicBezTo>
                    <a:pt x="404" y="268"/>
                    <a:pt x="410" y="276"/>
                    <a:pt x="410" y="279"/>
                  </a:cubicBezTo>
                  <a:cubicBezTo>
                    <a:pt x="410" y="282"/>
                    <a:pt x="407" y="282"/>
                    <a:pt x="404" y="285"/>
                  </a:cubicBezTo>
                  <a:cubicBezTo>
                    <a:pt x="401" y="288"/>
                    <a:pt x="398" y="280"/>
                    <a:pt x="394" y="280"/>
                  </a:cubicBezTo>
                  <a:cubicBezTo>
                    <a:pt x="391" y="280"/>
                    <a:pt x="394" y="285"/>
                    <a:pt x="396" y="289"/>
                  </a:cubicBezTo>
                  <a:cubicBezTo>
                    <a:pt x="397" y="292"/>
                    <a:pt x="392" y="297"/>
                    <a:pt x="396" y="300"/>
                  </a:cubicBezTo>
                  <a:cubicBezTo>
                    <a:pt x="400" y="303"/>
                    <a:pt x="399" y="298"/>
                    <a:pt x="400" y="296"/>
                  </a:cubicBezTo>
                  <a:cubicBezTo>
                    <a:pt x="401" y="294"/>
                    <a:pt x="404" y="297"/>
                    <a:pt x="406" y="298"/>
                  </a:cubicBezTo>
                  <a:cubicBezTo>
                    <a:pt x="408" y="300"/>
                    <a:pt x="409" y="294"/>
                    <a:pt x="409" y="292"/>
                  </a:cubicBezTo>
                  <a:cubicBezTo>
                    <a:pt x="409" y="290"/>
                    <a:pt x="412" y="291"/>
                    <a:pt x="414" y="294"/>
                  </a:cubicBezTo>
                  <a:cubicBezTo>
                    <a:pt x="416" y="297"/>
                    <a:pt x="417" y="291"/>
                    <a:pt x="420" y="291"/>
                  </a:cubicBezTo>
                  <a:cubicBezTo>
                    <a:pt x="423" y="292"/>
                    <a:pt x="421" y="297"/>
                    <a:pt x="421" y="299"/>
                  </a:cubicBezTo>
                  <a:cubicBezTo>
                    <a:pt x="421" y="302"/>
                    <a:pt x="426" y="297"/>
                    <a:pt x="425" y="300"/>
                  </a:cubicBezTo>
                  <a:cubicBezTo>
                    <a:pt x="425" y="300"/>
                    <a:pt x="425" y="301"/>
                    <a:pt x="425" y="301"/>
                  </a:cubicBezTo>
                  <a:cubicBezTo>
                    <a:pt x="428" y="299"/>
                    <a:pt x="431" y="297"/>
                    <a:pt x="433" y="296"/>
                  </a:cubicBezTo>
                  <a:cubicBezTo>
                    <a:pt x="438" y="292"/>
                    <a:pt x="429" y="290"/>
                    <a:pt x="431" y="286"/>
                  </a:cubicBezTo>
                  <a:close/>
                  <a:moveTo>
                    <a:pt x="9" y="321"/>
                  </a:moveTo>
                  <a:cubicBezTo>
                    <a:pt x="15" y="319"/>
                    <a:pt x="17" y="316"/>
                    <a:pt x="15" y="313"/>
                  </a:cubicBezTo>
                  <a:cubicBezTo>
                    <a:pt x="12" y="310"/>
                    <a:pt x="4" y="323"/>
                    <a:pt x="9" y="321"/>
                  </a:cubicBezTo>
                  <a:close/>
                  <a:moveTo>
                    <a:pt x="51" y="299"/>
                  </a:moveTo>
                  <a:cubicBezTo>
                    <a:pt x="46" y="297"/>
                    <a:pt x="31" y="305"/>
                    <a:pt x="36" y="306"/>
                  </a:cubicBezTo>
                  <a:cubicBezTo>
                    <a:pt x="40" y="307"/>
                    <a:pt x="41" y="303"/>
                    <a:pt x="45" y="303"/>
                  </a:cubicBezTo>
                  <a:cubicBezTo>
                    <a:pt x="49" y="303"/>
                    <a:pt x="57" y="301"/>
                    <a:pt x="51" y="299"/>
                  </a:cubicBezTo>
                  <a:close/>
                  <a:moveTo>
                    <a:pt x="178" y="240"/>
                  </a:moveTo>
                  <a:cubicBezTo>
                    <a:pt x="178" y="237"/>
                    <a:pt x="174" y="237"/>
                    <a:pt x="169" y="243"/>
                  </a:cubicBezTo>
                  <a:cubicBezTo>
                    <a:pt x="164" y="249"/>
                    <a:pt x="160" y="252"/>
                    <a:pt x="159" y="255"/>
                  </a:cubicBezTo>
                  <a:cubicBezTo>
                    <a:pt x="159" y="257"/>
                    <a:pt x="153" y="254"/>
                    <a:pt x="151" y="258"/>
                  </a:cubicBezTo>
                  <a:cubicBezTo>
                    <a:pt x="149" y="261"/>
                    <a:pt x="152" y="269"/>
                    <a:pt x="156" y="266"/>
                  </a:cubicBezTo>
                  <a:cubicBezTo>
                    <a:pt x="159" y="264"/>
                    <a:pt x="160" y="266"/>
                    <a:pt x="162" y="266"/>
                  </a:cubicBezTo>
                  <a:cubicBezTo>
                    <a:pt x="164" y="266"/>
                    <a:pt x="174" y="259"/>
                    <a:pt x="177" y="256"/>
                  </a:cubicBezTo>
                  <a:cubicBezTo>
                    <a:pt x="179" y="252"/>
                    <a:pt x="173" y="251"/>
                    <a:pt x="172" y="249"/>
                  </a:cubicBezTo>
                  <a:cubicBezTo>
                    <a:pt x="172" y="247"/>
                    <a:pt x="178" y="247"/>
                    <a:pt x="180" y="245"/>
                  </a:cubicBezTo>
                  <a:cubicBezTo>
                    <a:pt x="183" y="244"/>
                    <a:pt x="178" y="243"/>
                    <a:pt x="178" y="240"/>
                  </a:cubicBezTo>
                  <a:close/>
                  <a:moveTo>
                    <a:pt x="19" y="210"/>
                  </a:moveTo>
                  <a:cubicBezTo>
                    <a:pt x="18" y="206"/>
                    <a:pt x="8" y="210"/>
                    <a:pt x="9" y="214"/>
                  </a:cubicBezTo>
                  <a:cubicBezTo>
                    <a:pt x="10" y="218"/>
                    <a:pt x="20" y="220"/>
                    <a:pt x="25" y="219"/>
                  </a:cubicBezTo>
                  <a:cubicBezTo>
                    <a:pt x="28" y="217"/>
                    <a:pt x="30" y="213"/>
                    <a:pt x="27" y="211"/>
                  </a:cubicBezTo>
                  <a:cubicBezTo>
                    <a:pt x="24" y="208"/>
                    <a:pt x="19" y="214"/>
                    <a:pt x="19" y="210"/>
                  </a:cubicBezTo>
                  <a:close/>
                  <a:moveTo>
                    <a:pt x="1137" y="413"/>
                  </a:moveTo>
                  <a:cubicBezTo>
                    <a:pt x="1137" y="410"/>
                    <a:pt x="1127" y="412"/>
                    <a:pt x="1122" y="409"/>
                  </a:cubicBezTo>
                  <a:cubicBezTo>
                    <a:pt x="1117" y="405"/>
                    <a:pt x="1109" y="422"/>
                    <a:pt x="1108" y="429"/>
                  </a:cubicBezTo>
                  <a:cubicBezTo>
                    <a:pt x="1106" y="436"/>
                    <a:pt x="1094" y="443"/>
                    <a:pt x="1094" y="443"/>
                  </a:cubicBezTo>
                  <a:cubicBezTo>
                    <a:pt x="1094" y="443"/>
                    <a:pt x="1058" y="444"/>
                    <a:pt x="1055" y="444"/>
                  </a:cubicBezTo>
                  <a:cubicBezTo>
                    <a:pt x="1053" y="444"/>
                    <a:pt x="1045" y="451"/>
                    <a:pt x="1040" y="455"/>
                  </a:cubicBezTo>
                  <a:cubicBezTo>
                    <a:pt x="1040" y="455"/>
                    <a:pt x="1040" y="455"/>
                    <a:pt x="1040" y="456"/>
                  </a:cubicBezTo>
                  <a:cubicBezTo>
                    <a:pt x="1044" y="462"/>
                    <a:pt x="1031" y="466"/>
                    <a:pt x="1018" y="467"/>
                  </a:cubicBezTo>
                  <a:cubicBezTo>
                    <a:pt x="1015" y="467"/>
                    <a:pt x="1012" y="467"/>
                    <a:pt x="1009" y="467"/>
                  </a:cubicBezTo>
                  <a:cubicBezTo>
                    <a:pt x="1010" y="469"/>
                    <a:pt x="1010" y="471"/>
                    <a:pt x="1010" y="472"/>
                  </a:cubicBezTo>
                  <a:cubicBezTo>
                    <a:pt x="1010" y="473"/>
                    <a:pt x="1009" y="474"/>
                    <a:pt x="1007" y="475"/>
                  </a:cubicBezTo>
                  <a:cubicBezTo>
                    <a:pt x="1005" y="479"/>
                    <a:pt x="989" y="486"/>
                    <a:pt x="981" y="491"/>
                  </a:cubicBezTo>
                  <a:cubicBezTo>
                    <a:pt x="971" y="496"/>
                    <a:pt x="958" y="493"/>
                    <a:pt x="958" y="486"/>
                  </a:cubicBezTo>
                  <a:cubicBezTo>
                    <a:pt x="958" y="478"/>
                    <a:pt x="965" y="480"/>
                    <a:pt x="967" y="483"/>
                  </a:cubicBezTo>
                  <a:cubicBezTo>
                    <a:pt x="967" y="484"/>
                    <a:pt x="969" y="483"/>
                    <a:pt x="971" y="482"/>
                  </a:cubicBezTo>
                  <a:cubicBezTo>
                    <a:pt x="969" y="479"/>
                    <a:pt x="969" y="476"/>
                    <a:pt x="970" y="473"/>
                  </a:cubicBezTo>
                  <a:cubicBezTo>
                    <a:pt x="967" y="472"/>
                    <a:pt x="971" y="460"/>
                    <a:pt x="965" y="459"/>
                  </a:cubicBezTo>
                  <a:cubicBezTo>
                    <a:pt x="959" y="457"/>
                    <a:pt x="952" y="467"/>
                    <a:pt x="953" y="461"/>
                  </a:cubicBezTo>
                  <a:cubicBezTo>
                    <a:pt x="954" y="454"/>
                    <a:pt x="963" y="449"/>
                    <a:pt x="958" y="440"/>
                  </a:cubicBezTo>
                  <a:cubicBezTo>
                    <a:pt x="952" y="432"/>
                    <a:pt x="942" y="432"/>
                    <a:pt x="940" y="438"/>
                  </a:cubicBezTo>
                  <a:cubicBezTo>
                    <a:pt x="938" y="445"/>
                    <a:pt x="931" y="442"/>
                    <a:pt x="929" y="447"/>
                  </a:cubicBezTo>
                  <a:cubicBezTo>
                    <a:pt x="926" y="452"/>
                    <a:pt x="924" y="463"/>
                    <a:pt x="926" y="471"/>
                  </a:cubicBezTo>
                  <a:cubicBezTo>
                    <a:pt x="928" y="479"/>
                    <a:pt x="925" y="483"/>
                    <a:pt x="918" y="487"/>
                  </a:cubicBezTo>
                  <a:cubicBezTo>
                    <a:pt x="910" y="492"/>
                    <a:pt x="906" y="480"/>
                    <a:pt x="909" y="466"/>
                  </a:cubicBezTo>
                  <a:cubicBezTo>
                    <a:pt x="911" y="456"/>
                    <a:pt x="917" y="446"/>
                    <a:pt x="912" y="446"/>
                  </a:cubicBezTo>
                  <a:cubicBezTo>
                    <a:pt x="907" y="446"/>
                    <a:pt x="918" y="434"/>
                    <a:pt x="929" y="432"/>
                  </a:cubicBezTo>
                  <a:cubicBezTo>
                    <a:pt x="939" y="429"/>
                    <a:pt x="952" y="430"/>
                    <a:pt x="952" y="427"/>
                  </a:cubicBezTo>
                  <a:cubicBezTo>
                    <a:pt x="952" y="426"/>
                    <a:pt x="953" y="426"/>
                    <a:pt x="954" y="426"/>
                  </a:cubicBezTo>
                  <a:cubicBezTo>
                    <a:pt x="951" y="424"/>
                    <a:pt x="949" y="422"/>
                    <a:pt x="947" y="421"/>
                  </a:cubicBezTo>
                  <a:cubicBezTo>
                    <a:pt x="947" y="422"/>
                    <a:pt x="947" y="422"/>
                    <a:pt x="946" y="423"/>
                  </a:cubicBezTo>
                  <a:cubicBezTo>
                    <a:pt x="942" y="426"/>
                    <a:pt x="943" y="419"/>
                    <a:pt x="935" y="419"/>
                  </a:cubicBezTo>
                  <a:cubicBezTo>
                    <a:pt x="928" y="419"/>
                    <a:pt x="920" y="426"/>
                    <a:pt x="914" y="423"/>
                  </a:cubicBezTo>
                  <a:cubicBezTo>
                    <a:pt x="908" y="420"/>
                    <a:pt x="911" y="416"/>
                    <a:pt x="906" y="416"/>
                  </a:cubicBezTo>
                  <a:cubicBezTo>
                    <a:pt x="900" y="416"/>
                    <a:pt x="910" y="405"/>
                    <a:pt x="902" y="410"/>
                  </a:cubicBezTo>
                  <a:cubicBezTo>
                    <a:pt x="894" y="414"/>
                    <a:pt x="882" y="425"/>
                    <a:pt x="876" y="420"/>
                  </a:cubicBezTo>
                  <a:cubicBezTo>
                    <a:pt x="871" y="415"/>
                    <a:pt x="866" y="422"/>
                    <a:pt x="862" y="418"/>
                  </a:cubicBezTo>
                  <a:cubicBezTo>
                    <a:pt x="858" y="414"/>
                    <a:pt x="876" y="403"/>
                    <a:pt x="884" y="403"/>
                  </a:cubicBezTo>
                  <a:cubicBezTo>
                    <a:pt x="886" y="403"/>
                    <a:pt x="888" y="402"/>
                    <a:pt x="890" y="401"/>
                  </a:cubicBezTo>
                  <a:cubicBezTo>
                    <a:pt x="886" y="399"/>
                    <a:pt x="876" y="396"/>
                    <a:pt x="874" y="399"/>
                  </a:cubicBezTo>
                  <a:cubicBezTo>
                    <a:pt x="871" y="402"/>
                    <a:pt x="867" y="400"/>
                    <a:pt x="864" y="397"/>
                  </a:cubicBezTo>
                  <a:cubicBezTo>
                    <a:pt x="862" y="394"/>
                    <a:pt x="859" y="398"/>
                    <a:pt x="855" y="393"/>
                  </a:cubicBezTo>
                  <a:cubicBezTo>
                    <a:pt x="851" y="389"/>
                    <a:pt x="847" y="392"/>
                    <a:pt x="845" y="393"/>
                  </a:cubicBezTo>
                  <a:cubicBezTo>
                    <a:pt x="842" y="394"/>
                    <a:pt x="839" y="391"/>
                    <a:pt x="835" y="390"/>
                  </a:cubicBezTo>
                  <a:cubicBezTo>
                    <a:pt x="831" y="388"/>
                    <a:pt x="834" y="384"/>
                    <a:pt x="830" y="381"/>
                  </a:cubicBezTo>
                  <a:cubicBezTo>
                    <a:pt x="827" y="378"/>
                    <a:pt x="826" y="386"/>
                    <a:pt x="826" y="386"/>
                  </a:cubicBezTo>
                  <a:cubicBezTo>
                    <a:pt x="516" y="388"/>
                    <a:pt x="516" y="388"/>
                    <a:pt x="516" y="388"/>
                  </a:cubicBezTo>
                  <a:cubicBezTo>
                    <a:pt x="516" y="388"/>
                    <a:pt x="516" y="389"/>
                    <a:pt x="517" y="389"/>
                  </a:cubicBezTo>
                  <a:cubicBezTo>
                    <a:pt x="521" y="393"/>
                    <a:pt x="518" y="396"/>
                    <a:pt x="519" y="401"/>
                  </a:cubicBezTo>
                  <a:cubicBezTo>
                    <a:pt x="520" y="406"/>
                    <a:pt x="519" y="412"/>
                    <a:pt x="515" y="412"/>
                  </a:cubicBezTo>
                  <a:cubicBezTo>
                    <a:pt x="512" y="412"/>
                    <a:pt x="511" y="408"/>
                    <a:pt x="514" y="407"/>
                  </a:cubicBezTo>
                  <a:cubicBezTo>
                    <a:pt x="517" y="405"/>
                    <a:pt x="515" y="400"/>
                    <a:pt x="512" y="400"/>
                  </a:cubicBezTo>
                  <a:cubicBezTo>
                    <a:pt x="511" y="400"/>
                    <a:pt x="510" y="398"/>
                    <a:pt x="510" y="395"/>
                  </a:cubicBezTo>
                  <a:cubicBezTo>
                    <a:pt x="505" y="397"/>
                    <a:pt x="499" y="396"/>
                    <a:pt x="492" y="395"/>
                  </a:cubicBezTo>
                  <a:cubicBezTo>
                    <a:pt x="492" y="396"/>
                    <a:pt x="493" y="396"/>
                    <a:pt x="493" y="396"/>
                  </a:cubicBezTo>
                  <a:cubicBezTo>
                    <a:pt x="493" y="399"/>
                    <a:pt x="494" y="406"/>
                    <a:pt x="498" y="411"/>
                  </a:cubicBezTo>
                  <a:cubicBezTo>
                    <a:pt x="502" y="417"/>
                    <a:pt x="500" y="420"/>
                    <a:pt x="503" y="422"/>
                  </a:cubicBezTo>
                  <a:cubicBezTo>
                    <a:pt x="507" y="424"/>
                    <a:pt x="507" y="426"/>
                    <a:pt x="503" y="426"/>
                  </a:cubicBezTo>
                  <a:cubicBezTo>
                    <a:pt x="500" y="425"/>
                    <a:pt x="502" y="428"/>
                    <a:pt x="501" y="436"/>
                  </a:cubicBezTo>
                  <a:cubicBezTo>
                    <a:pt x="500" y="443"/>
                    <a:pt x="500" y="459"/>
                    <a:pt x="499" y="464"/>
                  </a:cubicBezTo>
                  <a:cubicBezTo>
                    <a:pt x="499" y="468"/>
                    <a:pt x="493" y="476"/>
                    <a:pt x="496" y="481"/>
                  </a:cubicBezTo>
                  <a:cubicBezTo>
                    <a:pt x="500" y="486"/>
                    <a:pt x="502" y="493"/>
                    <a:pt x="500" y="499"/>
                  </a:cubicBezTo>
                  <a:cubicBezTo>
                    <a:pt x="498" y="506"/>
                    <a:pt x="499" y="509"/>
                    <a:pt x="501" y="514"/>
                  </a:cubicBezTo>
                  <a:cubicBezTo>
                    <a:pt x="504" y="519"/>
                    <a:pt x="502" y="527"/>
                    <a:pt x="505" y="529"/>
                  </a:cubicBezTo>
                  <a:cubicBezTo>
                    <a:pt x="508" y="531"/>
                    <a:pt x="511" y="534"/>
                    <a:pt x="513" y="539"/>
                  </a:cubicBezTo>
                  <a:cubicBezTo>
                    <a:pt x="516" y="543"/>
                    <a:pt x="519" y="540"/>
                    <a:pt x="519" y="545"/>
                  </a:cubicBezTo>
                  <a:cubicBezTo>
                    <a:pt x="520" y="549"/>
                    <a:pt x="520" y="550"/>
                    <a:pt x="524" y="552"/>
                  </a:cubicBezTo>
                  <a:cubicBezTo>
                    <a:pt x="528" y="554"/>
                    <a:pt x="525" y="558"/>
                    <a:pt x="525" y="561"/>
                  </a:cubicBezTo>
                  <a:cubicBezTo>
                    <a:pt x="525" y="563"/>
                    <a:pt x="530" y="568"/>
                    <a:pt x="537" y="573"/>
                  </a:cubicBezTo>
                  <a:cubicBezTo>
                    <a:pt x="543" y="579"/>
                    <a:pt x="538" y="584"/>
                    <a:pt x="543" y="584"/>
                  </a:cubicBezTo>
                  <a:cubicBezTo>
                    <a:pt x="547" y="584"/>
                    <a:pt x="552" y="587"/>
                    <a:pt x="557" y="590"/>
                  </a:cubicBezTo>
                  <a:cubicBezTo>
                    <a:pt x="561" y="593"/>
                    <a:pt x="563" y="591"/>
                    <a:pt x="566" y="592"/>
                  </a:cubicBezTo>
                  <a:cubicBezTo>
                    <a:pt x="569" y="592"/>
                    <a:pt x="575" y="599"/>
                    <a:pt x="577" y="604"/>
                  </a:cubicBezTo>
                  <a:cubicBezTo>
                    <a:pt x="577" y="606"/>
                    <a:pt x="578" y="609"/>
                    <a:pt x="579" y="611"/>
                  </a:cubicBezTo>
                  <a:cubicBezTo>
                    <a:pt x="605" y="608"/>
                    <a:pt x="605" y="608"/>
                    <a:pt x="605" y="608"/>
                  </a:cubicBezTo>
                  <a:cubicBezTo>
                    <a:pt x="605" y="608"/>
                    <a:pt x="613" y="613"/>
                    <a:pt x="618" y="614"/>
                  </a:cubicBezTo>
                  <a:cubicBezTo>
                    <a:pt x="622" y="615"/>
                    <a:pt x="647" y="625"/>
                    <a:pt x="647" y="625"/>
                  </a:cubicBezTo>
                  <a:cubicBezTo>
                    <a:pt x="679" y="624"/>
                    <a:pt x="679" y="624"/>
                    <a:pt x="679" y="624"/>
                  </a:cubicBezTo>
                  <a:cubicBezTo>
                    <a:pt x="683" y="619"/>
                    <a:pt x="683" y="619"/>
                    <a:pt x="683" y="619"/>
                  </a:cubicBezTo>
                  <a:cubicBezTo>
                    <a:pt x="700" y="619"/>
                    <a:pt x="700" y="619"/>
                    <a:pt x="700" y="619"/>
                  </a:cubicBezTo>
                  <a:cubicBezTo>
                    <a:pt x="700" y="619"/>
                    <a:pt x="711" y="630"/>
                    <a:pt x="713" y="631"/>
                  </a:cubicBezTo>
                  <a:cubicBezTo>
                    <a:pt x="715" y="632"/>
                    <a:pt x="720" y="637"/>
                    <a:pt x="720" y="640"/>
                  </a:cubicBezTo>
                  <a:cubicBezTo>
                    <a:pt x="720" y="643"/>
                    <a:pt x="722" y="646"/>
                    <a:pt x="724" y="647"/>
                  </a:cubicBezTo>
                  <a:cubicBezTo>
                    <a:pt x="727" y="648"/>
                    <a:pt x="736" y="654"/>
                    <a:pt x="737" y="654"/>
                  </a:cubicBezTo>
                  <a:cubicBezTo>
                    <a:pt x="739" y="653"/>
                    <a:pt x="741" y="643"/>
                    <a:pt x="746" y="643"/>
                  </a:cubicBezTo>
                  <a:cubicBezTo>
                    <a:pt x="751" y="644"/>
                    <a:pt x="764" y="647"/>
                    <a:pt x="766" y="655"/>
                  </a:cubicBezTo>
                  <a:cubicBezTo>
                    <a:pt x="768" y="662"/>
                    <a:pt x="775" y="668"/>
                    <a:pt x="777" y="670"/>
                  </a:cubicBezTo>
                  <a:cubicBezTo>
                    <a:pt x="779" y="672"/>
                    <a:pt x="778" y="676"/>
                    <a:pt x="779" y="679"/>
                  </a:cubicBezTo>
                  <a:cubicBezTo>
                    <a:pt x="781" y="681"/>
                    <a:pt x="781" y="685"/>
                    <a:pt x="783" y="685"/>
                  </a:cubicBezTo>
                  <a:cubicBezTo>
                    <a:pt x="785" y="685"/>
                    <a:pt x="794" y="691"/>
                    <a:pt x="798" y="691"/>
                  </a:cubicBezTo>
                  <a:cubicBezTo>
                    <a:pt x="800" y="691"/>
                    <a:pt x="801" y="692"/>
                    <a:pt x="803" y="693"/>
                  </a:cubicBezTo>
                  <a:cubicBezTo>
                    <a:pt x="804" y="684"/>
                    <a:pt x="794" y="682"/>
                    <a:pt x="800" y="678"/>
                  </a:cubicBezTo>
                  <a:cubicBezTo>
                    <a:pt x="806" y="674"/>
                    <a:pt x="800" y="670"/>
                    <a:pt x="803" y="668"/>
                  </a:cubicBezTo>
                  <a:cubicBezTo>
                    <a:pt x="806" y="666"/>
                    <a:pt x="811" y="664"/>
                    <a:pt x="811" y="661"/>
                  </a:cubicBezTo>
                  <a:cubicBezTo>
                    <a:pt x="811" y="658"/>
                    <a:pt x="814" y="658"/>
                    <a:pt x="818" y="658"/>
                  </a:cubicBezTo>
                  <a:cubicBezTo>
                    <a:pt x="822" y="659"/>
                    <a:pt x="829" y="652"/>
                    <a:pt x="829" y="649"/>
                  </a:cubicBezTo>
                  <a:cubicBezTo>
                    <a:pt x="828" y="646"/>
                    <a:pt x="829" y="646"/>
                    <a:pt x="834" y="647"/>
                  </a:cubicBezTo>
                  <a:cubicBezTo>
                    <a:pt x="839" y="648"/>
                    <a:pt x="838" y="641"/>
                    <a:pt x="841" y="642"/>
                  </a:cubicBezTo>
                  <a:cubicBezTo>
                    <a:pt x="844" y="643"/>
                    <a:pt x="847" y="645"/>
                    <a:pt x="847" y="643"/>
                  </a:cubicBezTo>
                  <a:cubicBezTo>
                    <a:pt x="847" y="640"/>
                    <a:pt x="850" y="641"/>
                    <a:pt x="852" y="644"/>
                  </a:cubicBezTo>
                  <a:cubicBezTo>
                    <a:pt x="855" y="647"/>
                    <a:pt x="861" y="648"/>
                    <a:pt x="862" y="644"/>
                  </a:cubicBezTo>
                  <a:cubicBezTo>
                    <a:pt x="862" y="641"/>
                    <a:pt x="866" y="644"/>
                    <a:pt x="869" y="648"/>
                  </a:cubicBezTo>
                  <a:cubicBezTo>
                    <a:pt x="872" y="651"/>
                    <a:pt x="874" y="650"/>
                    <a:pt x="879" y="650"/>
                  </a:cubicBezTo>
                  <a:cubicBezTo>
                    <a:pt x="883" y="651"/>
                    <a:pt x="883" y="649"/>
                    <a:pt x="884" y="646"/>
                  </a:cubicBezTo>
                  <a:cubicBezTo>
                    <a:pt x="884" y="643"/>
                    <a:pt x="889" y="653"/>
                    <a:pt x="894" y="653"/>
                  </a:cubicBezTo>
                  <a:cubicBezTo>
                    <a:pt x="898" y="654"/>
                    <a:pt x="895" y="650"/>
                    <a:pt x="891" y="648"/>
                  </a:cubicBezTo>
                  <a:cubicBezTo>
                    <a:pt x="888" y="645"/>
                    <a:pt x="892" y="644"/>
                    <a:pt x="889" y="641"/>
                  </a:cubicBezTo>
                  <a:cubicBezTo>
                    <a:pt x="886" y="639"/>
                    <a:pt x="893" y="636"/>
                    <a:pt x="899" y="636"/>
                  </a:cubicBezTo>
                  <a:cubicBezTo>
                    <a:pt x="905" y="637"/>
                    <a:pt x="904" y="638"/>
                    <a:pt x="907" y="635"/>
                  </a:cubicBezTo>
                  <a:cubicBezTo>
                    <a:pt x="909" y="631"/>
                    <a:pt x="911" y="635"/>
                    <a:pt x="911" y="638"/>
                  </a:cubicBezTo>
                  <a:cubicBezTo>
                    <a:pt x="911" y="641"/>
                    <a:pt x="921" y="636"/>
                    <a:pt x="926" y="636"/>
                  </a:cubicBezTo>
                  <a:cubicBezTo>
                    <a:pt x="931" y="636"/>
                    <a:pt x="936" y="640"/>
                    <a:pt x="937" y="643"/>
                  </a:cubicBezTo>
                  <a:cubicBezTo>
                    <a:pt x="937" y="646"/>
                    <a:pt x="941" y="648"/>
                    <a:pt x="944" y="645"/>
                  </a:cubicBezTo>
                  <a:cubicBezTo>
                    <a:pt x="948" y="641"/>
                    <a:pt x="951" y="638"/>
                    <a:pt x="955" y="641"/>
                  </a:cubicBezTo>
                  <a:cubicBezTo>
                    <a:pt x="958" y="645"/>
                    <a:pt x="962" y="649"/>
                    <a:pt x="966" y="654"/>
                  </a:cubicBezTo>
                  <a:cubicBezTo>
                    <a:pt x="970" y="658"/>
                    <a:pt x="964" y="663"/>
                    <a:pt x="966" y="666"/>
                  </a:cubicBezTo>
                  <a:cubicBezTo>
                    <a:pt x="969" y="670"/>
                    <a:pt x="966" y="674"/>
                    <a:pt x="971" y="678"/>
                  </a:cubicBezTo>
                  <a:cubicBezTo>
                    <a:pt x="976" y="681"/>
                    <a:pt x="972" y="688"/>
                    <a:pt x="976" y="689"/>
                  </a:cubicBezTo>
                  <a:cubicBezTo>
                    <a:pt x="980" y="690"/>
                    <a:pt x="983" y="697"/>
                    <a:pt x="983" y="699"/>
                  </a:cubicBezTo>
                  <a:cubicBezTo>
                    <a:pt x="984" y="702"/>
                    <a:pt x="991" y="705"/>
                    <a:pt x="992" y="701"/>
                  </a:cubicBezTo>
                  <a:cubicBezTo>
                    <a:pt x="992" y="696"/>
                    <a:pt x="996" y="691"/>
                    <a:pt x="997" y="687"/>
                  </a:cubicBezTo>
                  <a:cubicBezTo>
                    <a:pt x="997" y="683"/>
                    <a:pt x="994" y="669"/>
                    <a:pt x="991" y="665"/>
                  </a:cubicBezTo>
                  <a:cubicBezTo>
                    <a:pt x="987" y="660"/>
                    <a:pt x="991" y="659"/>
                    <a:pt x="987" y="654"/>
                  </a:cubicBezTo>
                  <a:cubicBezTo>
                    <a:pt x="983" y="649"/>
                    <a:pt x="981" y="639"/>
                    <a:pt x="981" y="632"/>
                  </a:cubicBezTo>
                  <a:cubicBezTo>
                    <a:pt x="981" y="624"/>
                    <a:pt x="990" y="612"/>
                    <a:pt x="994" y="608"/>
                  </a:cubicBezTo>
                  <a:cubicBezTo>
                    <a:pt x="999" y="605"/>
                    <a:pt x="1003" y="607"/>
                    <a:pt x="1004" y="603"/>
                  </a:cubicBezTo>
                  <a:cubicBezTo>
                    <a:pt x="1005" y="599"/>
                    <a:pt x="1011" y="594"/>
                    <a:pt x="1014" y="594"/>
                  </a:cubicBezTo>
                  <a:cubicBezTo>
                    <a:pt x="1017" y="594"/>
                    <a:pt x="1020" y="594"/>
                    <a:pt x="1020" y="591"/>
                  </a:cubicBezTo>
                  <a:cubicBezTo>
                    <a:pt x="1021" y="588"/>
                    <a:pt x="1026" y="584"/>
                    <a:pt x="1032" y="583"/>
                  </a:cubicBezTo>
                  <a:cubicBezTo>
                    <a:pt x="1039" y="582"/>
                    <a:pt x="1035" y="578"/>
                    <a:pt x="1033" y="575"/>
                  </a:cubicBezTo>
                  <a:cubicBezTo>
                    <a:pt x="1032" y="572"/>
                    <a:pt x="1035" y="569"/>
                    <a:pt x="1036" y="571"/>
                  </a:cubicBezTo>
                  <a:cubicBezTo>
                    <a:pt x="1037" y="573"/>
                    <a:pt x="1041" y="574"/>
                    <a:pt x="1044" y="572"/>
                  </a:cubicBezTo>
                  <a:cubicBezTo>
                    <a:pt x="1046" y="570"/>
                    <a:pt x="1052" y="565"/>
                    <a:pt x="1047" y="565"/>
                  </a:cubicBezTo>
                  <a:cubicBezTo>
                    <a:pt x="1041" y="565"/>
                    <a:pt x="1040" y="563"/>
                    <a:pt x="1043" y="561"/>
                  </a:cubicBezTo>
                  <a:cubicBezTo>
                    <a:pt x="1046" y="560"/>
                    <a:pt x="1044" y="554"/>
                    <a:pt x="1039" y="554"/>
                  </a:cubicBezTo>
                  <a:cubicBezTo>
                    <a:pt x="1035" y="553"/>
                    <a:pt x="1036" y="551"/>
                    <a:pt x="1039" y="548"/>
                  </a:cubicBezTo>
                  <a:cubicBezTo>
                    <a:pt x="1042" y="545"/>
                    <a:pt x="1035" y="541"/>
                    <a:pt x="1032" y="539"/>
                  </a:cubicBezTo>
                  <a:cubicBezTo>
                    <a:pt x="1028" y="536"/>
                    <a:pt x="1034" y="535"/>
                    <a:pt x="1036" y="535"/>
                  </a:cubicBezTo>
                  <a:cubicBezTo>
                    <a:pt x="1039" y="534"/>
                    <a:pt x="1037" y="523"/>
                    <a:pt x="1038" y="520"/>
                  </a:cubicBezTo>
                  <a:cubicBezTo>
                    <a:pt x="1039" y="517"/>
                    <a:pt x="1043" y="517"/>
                    <a:pt x="1042" y="520"/>
                  </a:cubicBezTo>
                  <a:cubicBezTo>
                    <a:pt x="1040" y="523"/>
                    <a:pt x="1037" y="527"/>
                    <a:pt x="1041" y="531"/>
                  </a:cubicBezTo>
                  <a:cubicBezTo>
                    <a:pt x="1044" y="535"/>
                    <a:pt x="1045" y="539"/>
                    <a:pt x="1044" y="544"/>
                  </a:cubicBezTo>
                  <a:cubicBezTo>
                    <a:pt x="1042" y="550"/>
                    <a:pt x="1045" y="549"/>
                    <a:pt x="1049" y="541"/>
                  </a:cubicBezTo>
                  <a:cubicBezTo>
                    <a:pt x="1052" y="534"/>
                    <a:pt x="1053" y="527"/>
                    <a:pt x="1050" y="526"/>
                  </a:cubicBezTo>
                  <a:cubicBezTo>
                    <a:pt x="1048" y="526"/>
                    <a:pt x="1048" y="518"/>
                    <a:pt x="1051" y="522"/>
                  </a:cubicBezTo>
                  <a:cubicBezTo>
                    <a:pt x="1054" y="525"/>
                    <a:pt x="1055" y="526"/>
                    <a:pt x="1059" y="521"/>
                  </a:cubicBezTo>
                  <a:cubicBezTo>
                    <a:pt x="1063" y="517"/>
                    <a:pt x="1068" y="509"/>
                    <a:pt x="1065" y="507"/>
                  </a:cubicBezTo>
                  <a:cubicBezTo>
                    <a:pt x="1062" y="505"/>
                    <a:pt x="1066" y="504"/>
                    <a:pt x="1071" y="504"/>
                  </a:cubicBezTo>
                  <a:cubicBezTo>
                    <a:pt x="1076" y="504"/>
                    <a:pt x="1087" y="501"/>
                    <a:pt x="1088" y="499"/>
                  </a:cubicBezTo>
                  <a:cubicBezTo>
                    <a:pt x="1090" y="494"/>
                    <a:pt x="1070" y="502"/>
                    <a:pt x="1070" y="499"/>
                  </a:cubicBezTo>
                  <a:cubicBezTo>
                    <a:pt x="1070" y="496"/>
                    <a:pt x="1083" y="493"/>
                    <a:pt x="1089" y="493"/>
                  </a:cubicBezTo>
                  <a:cubicBezTo>
                    <a:pt x="1094" y="493"/>
                    <a:pt x="1092" y="485"/>
                    <a:pt x="1094" y="488"/>
                  </a:cubicBezTo>
                  <a:cubicBezTo>
                    <a:pt x="1097" y="492"/>
                    <a:pt x="1100" y="491"/>
                    <a:pt x="1104" y="489"/>
                  </a:cubicBezTo>
                  <a:cubicBezTo>
                    <a:pt x="1107" y="487"/>
                    <a:pt x="1104" y="481"/>
                    <a:pt x="1101" y="480"/>
                  </a:cubicBezTo>
                  <a:cubicBezTo>
                    <a:pt x="1097" y="479"/>
                    <a:pt x="1103" y="477"/>
                    <a:pt x="1102" y="475"/>
                  </a:cubicBezTo>
                  <a:cubicBezTo>
                    <a:pt x="1101" y="472"/>
                    <a:pt x="1105" y="463"/>
                    <a:pt x="1109" y="462"/>
                  </a:cubicBezTo>
                  <a:cubicBezTo>
                    <a:pt x="1114" y="461"/>
                    <a:pt x="1112" y="458"/>
                    <a:pt x="1116" y="458"/>
                  </a:cubicBezTo>
                  <a:cubicBezTo>
                    <a:pt x="1120" y="458"/>
                    <a:pt x="1121" y="454"/>
                    <a:pt x="1124" y="450"/>
                  </a:cubicBezTo>
                  <a:cubicBezTo>
                    <a:pt x="1128" y="447"/>
                    <a:pt x="1133" y="456"/>
                    <a:pt x="1138" y="451"/>
                  </a:cubicBezTo>
                  <a:cubicBezTo>
                    <a:pt x="1140" y="448"/>
                    <a:pt x="1143" y="446"/>
                    <a:pt x="1147" y="444"/>
                  </a:cubicBezTo>
                  <a:cubicBezTo>
                    <a:pt x="1134" y="427"/>
                    <a:pt x="1137" y="416"/>
                    <a:pt x="1137" y="41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29">
              <a:extLst>
                <a:ext uri="{FF2B5EF4-FFF2-40B4-BE49-F238E27FC236}">
                  <a16:creationId xmlns:a16="http://schemas.microsoft.com/office/drawing/2014/main" id="{4A525EB3-B234-4B6D-81E5-B193C0E9D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247" y="2420234"/>
              <a:ext cx="279840" cy="141836"/>
            </a:xfrm>
            <a:custGeom>
              <a:avLst/>
              <a:gdLst/>
              <a:ahLst/>
              <a:cxnLst>
                <a:cxn ang="0">
                  <a:pos x="102" y="44"/>
                </a:cxn>
                <a:cxn ang="0">
                  <a:pos x="111" y="36"/>
                </a:cxn>
                <a:cxn ang="0">
                  <a:pos x="120" y="28"/>
                </a:cxn>
                <a:cxn ang="0">
                  <a:pos x="114" y="19"/>
                </a:cxn>
                <a:cxn ang="0">
                  <a:pos x="108" y="13"/>
                </a:cxn>
                <a:cxn ang="0">
                  <a:pos x="106" y="6"/>
                </a:cxn>
                <a:cxn ang="0">
                  <a:pos x="98" y="7"/>
                </a:cxn>
                <a:cxn ang="0">
                  <a:pos x="87" y="2"/>
                </a:cxn>
                <a:cxn ang="0">
                  <a:pos x="86" y="8"/>
                </a:cxn>
                <a:cxn ang="0">
                  <a:pos x="79" y="9"/>
                </a:cxn>
                <a:cxn ang="0">
                  <a:pos x="75" y="9"/>
                </a:cxn>
                <a:cxn ang="0">
                  <a:pos x="68" y="10"/>
                </a:cxn>
                <a:cxn ang="0">
                  <a:pos x="62" y="8"/>
                </a:cxn>
                <a:cxn ang="0">
                  <a:pos x="55" y="13"/>
                </a:cxn>
                <a:cxn ang="0">
                  <a:pos x="50" y="11"/>
                </a:cxn>
                <a:cxn ang="0">
                  <a:pos x="45" y="14"/>
                </a:cxn>
                <a:cxn ang="0">
                  <a:pos x="44" y="20"/>
                </a:cxn>
                <a:cxn ang="0">
                  <a:pos x="36" y="23"/>
                </a:cxn>
                <a:cxn ang="0">
                  <a:pos x="33" y="14"/>
                </a:cxn>
                <a:cxn ang="0">
                  <a:pos x="16" y="3"/>
                </a:cxn>
                <a:cxn ang="0">
                  <a:pos x="18" y="9"/>
                </a:cxn>
                <a:cxn ang="0">
                  <a:pos x="14" y="9"/>
                </a:cxn>
                <a:cxn ang="0">
                  <a:pos x="6" y="11"/>
                </a:cxn>
                <a:cxn ang="0">
                  <a:pos x="1" y="19"/>
                </a:cxn>
                <a:cxn ang="0">
                  <a:pos x="12" y="22"/>
                </a:cxn>
                <a:cxn ang="0">
                  <a:pos x="25" y="22"/>
                </a:cxn>
                <a:cxn ang="0">
                  <a:pos x="23" y="27"/>
                </a:cxn>
                <a:cxn ang="0">
                  <a:pos x="17" y="30"/>
                </a:cxn>
                <a:cxn ang="0">
                  <a:pos x="4" y="34"/>
                </a:cxn>
                <a:cxn ang="0">
                  <a:pos x="21" y="34"/>
                </a:cxn>
                <a:cxn ang="0">
                  <a:pos x="25" y="38"/>
                </a:cxn>
                <a:cxn ang="0">
                  <a:pos x="28" y="42"/>
                </a:cxn>
                <a:cxn ang="0">
                  <a:pos x="24" y="47"/>
                </a:cxn>
                <a:cxn ang="0">
                  <a:pos x="19" y="51"/>
                </a:cxn>
                <a:cxn ang="0">
                  <a:pos x="33" y="50"/>
                </a:cxn>
                <a:cxn ang="0">
                  <a:pos x="53" y="59"/>
                </a:cxn>
                <a:cxn ang="0">
                  <a:pos x="73" y="54"/>
                </a:cxn>
                <a:cxn ang="0">
                  <a:pos x="87" y="49"/>
                </a:cxn>
                <a:cxn ang="0">
                  <a:pos x="102" y="44"/>
                </a:cxn>
              </a:cxnLst>
              <a:rect l="0" t="0" r="r" b="b"/>
              <a:pathLst>
                <a:path w="121" h="61">
                  <a:moveTo>
                    <a:pt x="102" y="44"/>
                  </a:moveTo>
                  <a:cubicBezTo>
                    <a:pt x="109" y="43"/>
                    <a:pt x="108" y="36"/>
                    <a:pt x="111" y="36"/>
                  </a:cubicBezTo>
                  <a:cubicBezTo>
                    <a:pt x="114" y="37"/>
                    <a:pt x="118" y="31"/>
                    <a:pt x="120" y="28"/>
                  </a:cubicBezTo>
                  <a:cubicBezTo>
                    <a:pt x="121" y="25"/>
                    <a:pt x="118" y="19"/>
                    <a:pt x="114" y="19"/>
                  </a:cubicBezTo>
                  <a:cubicBezTo>
                    <a:pt x="110" y="19"/>
                    <a:pt x="107" y="16"/>
                    <a:pt x="108" y="13"/>
                  </a:cubicBezTo>
                  <a:cubicBezTo>
                    <a:pt x="109" y="11"/>
                    <a:pt x="106" y="8"/>
                    <a:pt x="106" y="6"/>
                  </a:cubicBezTo>
                  <a:cubicBezTo>
                    <a:pt x="106" y="5"/>
                    <a:pt x="101" y="6"/>
                    <a:pt x="98" y="7"/>
                  </a:cubicBezTo>
                  <a:cubicBezTo>
                    <a:pt x="95" y="7"/>
                    <a:pt x="90" y="0"/>
                    <a:pt x="87" y="2"/>
                  </a:cubicBezTo>
                  <a:cubicBezTo>
                    <a:pt x="85" y="3"/>
                    <a:pt x="87" y="6"/>
                    <a:pt x="86" y="8"/>
                  </a:cubicBezTo>
                  <a:cubicBezTo>
                    <a:pt x="85" y="10"/>
                    <a:pt x="79" y="7"/>
                    <a:pt x="79" y="9"/>
                  </a:cubicBezTo>
                  <a:cubicBezTo>
                    <a:pt x="79" y="11"/>
                    <a:pt x="77" y="12"/>
                    <a:pt x="75" y="9"/>
                  </a:cubicBezTo>
                  <a:cubicBezTo>
                    <a:pt x="73" y="7"/>
                    <a:pt x="68" y="8"/>
                    <a:pt x="68" y="10"/>
                  </a:cubicBezTo>
                  <a:cubicBezTo>
                    <a:pt x="68" y="12"/>
                    <a:pt x="66" y="10"/>
                    <a:pt x="62" y="8"/>
                  </a:cubicBezTo>
                  <a:cubicBezTo>
                    <a:pt x="59" y="6"/>
                    <a:pt x="55" y="11"/>
                    <a:pt x="55" y="13"/>
                  </a:cubicBezTo>
                  <a:cubicBezTo>
                    <a:pt x="55" y="16"/>
                    <a:pt x="54" y="16"/>
                    <a:pt x="50" y="11"/>
                  </a:cubicBezTo>
                  <a:cubicBezTo>
                    <a:pt x="47" y="5"/>
                    <a:pt x="44" y="11"/>
                    <a:pt x="45" y="14"/>
                  </a:cubicBezTo>
                  <a:cubicBezTo>
                    <a:pt x="47" y="17"/>
                    <a:pt x="46" y="21"/>
                    <a:pt x="44" y="20"/>
                  </a:cubicBezTo>
                  <a:cubicBezTo>
                    <a:pt x="41" y="18"/>
                    <a:pt x="38" y="21"/>
                    <a:pt x="36" y="23"/>
                  </a:cubicBezTo>
                  <a:cubicBezTo>
                    <a:pt x="35" y="25"/>
                    <a:pt x="30" y="16"/>
                    <a:pt x="33" y="14"/>
                  </a:cubicBezTo>
                  <a:cubicBezTo>
                    <a:pt x="37" y="12"/>
                    <a:pt x="21" y="3"/>
                    <a:pt x="16" y="3"/>
                  </a:cubicBezTo>
                  <a:cubicBezTo>
                    <a:pt x="11" y="3"/>
                    <a:pt x="15" y="6"/>
                    <a:pt x="18" y="9"/>
                  </a:cubicBezTo>
                  <a:cubicBezTo>
                    <a:pt x="21" y="12"/>
                    <a:pt x="16" y="11"/>
                    <a:pt x="14" y="9"/>
                  </a:cubicBezTo>
                  <a:cubicBezTo>
                    <a:pt x="12" y="6"/>
                    <a:pt x="8" y="8"/>
                    <a:pt x="6" y="11"/>
                  </a:cubicBezTo>
                  <a:cubicBezTo>
                    <a:pt x="4" y="15"/>
                    <a:pt x="1" y="17"/>
                    <a:pt x="1" y="19"/>
                  </a:cubicBezTo>
                  <a:cubicBezTo>
                    <a:pt x="0" y="21"/>
                    <a:pt x="6" y="24"/>
                    <a:pt x="12" y="22"/>
                  </a:cubicBezTo>
                  <a:cubicBezTo>
                    <a:pt x="17" y="19"/>
                    <a:pt x="23" y="19"/>
                    <a:pt x="25" y="22"/>
                  </a:cubicBezTo>
                  <a:cubicBezTo>
                    <a:pt x="28" y="24"/>
                    <a:pt x="20" y="25"/>
                    <a:pt x="23" y="27"/>
                  </a:cubicBezTo>
                  <a:cubicBezTo>
                    <a:pt x="26" y="29"/>
                    <a:pt x="24" y="31"/>
                    <a:pt x="17" y="30"/>
                  </a:cubicBezTo>
                  <a:cubicBezTo>
                    <a:pt x="11" y="30"/>
                    <a:pt x="3" y="32"/>
                    <a:pt x="4" y="34"/>
                  </a:cubicBezTo>
                  <a:cubicBezTo>
                    <a:pt x="6" y="36"/>
                    <a:pt x="21" y="32"/>
                    <a:pt x="21" y="34"/>
                  </a:cubicBezTo>
                  <a:cubicBezTo>
                    <a:pt x="21" y="36"/>
                    <a:pt x="21" y="40"/>
                    <a:pt x="25" y="38"/>
                  </a:cubicBezTo>
                  <a:cubicBezTo>
                    <a:pt x="29" y="37"/>
                    <a:pt x="26" y="41"/>
                    <a:pt x="28" y="42"/>
                  </a:cubicBezTo>
                  <a:cubicBezTo>
                    <a:pt x="30" y="43"/>
                    <a:pt x="30" y="47"/>
                    <a:pt x="24" y="47"/>
                  </a:cubicBezTo>
                  <a:cubicBezTo>
                    <a:pt x="19" y="48"/>
                    <a:pt x="16" y="49"/>
                    <a:pt x="19" y="51"/>
                  </a:cubicBezTo>
                  <a:cubicBezTo>
                    <a:pt x="21" y="54"/>
                    <a:pt x="27" y="52"/>
                    <a:pt x="33" y="50"/>
                  </a:cubicBezTo>
                  <a:cubicBezTo>
                    <a:pt x="39" y="49"/>
                    <a:pt x="47" y="56"/>
                    <a:pt x="53" y="59"/>
                  </a:cubicBezTo>
                  <a:cubicBezTo>
                    <a:pt x="60" y="61"/>
                    <a:pt x="72" y="58"/>
                    <a:pt x="73" y="54"/>
                  </a:cubicBezTo>
                  <a:cubicBezTo>
                    <a:pt x="74" y="51"/>
                    <a:pt x="83" y="52"/>
                    <a:pt x="87" y="49"/>
                  </a:cubicBezTo>
                  <a:cubicBezTo>
                    <a:pt x="91" y="47"/>
                    <a:pt x="96" y="44"/>
                    <a:pt x="102" y="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32">
              <a:extLst>
                <a:ext uri="{FF2B5EF4-FFF2-40B4-BE49-F238E27FC236}">
                  <a16:creationId xmlns:a16="http://schemas.microsoft.com/office/drawing/2014/main" id="{853BEE50-7FE1-4C43-9425-442AAC8999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5088" y="2661738"/>
              <a:ext cx="264505" cy="402509"/>
            </a:xfrm>
            <a:custGeom>
              <a:avLst/>
              <a:gdLst/>
              <a:ahLst/>
              <a:cxnLst>
                <a:cxn ang="0">
                  <a:pos x="9" y="95"/>
                </a:cxn>
                <a:cxn ang="0">
                  <a:pos x="3" y="108"/>
                </a:cxn>
                <a:cxn ang="0">
                  <a:pos x="17" y="107"/>
                </a:cxn>
                <a:cxn ang="0">
                  <a:pos x="29" y="105"/>
                </a:cxn>
                <a:cxn ang="0">
                  <a:pos x="114" y="134"/>
                </a:cxn>
                <a:cxn ang="0">
                  <a:pos x="97" y="127"/>
                </a:cxn>
                <a:cxn ang="0">
                  <a:pos x="93" y="115"/>
                </a:cxn>
                <a:cxn ang="0">
                  <a:pos x="77" y="88"/>
                </a:cxn>
                <a:cxn ang="0">
                  <a:pos x="59" y="80"/>
                </a:cxn>
                <a:cxn ang="0">
                  <a:pos x="72" y="53"/>
                </a:cxn>
                <a:cxn ang="0">
                  <a:pos x="47" y="49"/>
                </a:cxn>
                <a:cxn ang="0">
                  <a:pos x="57" y="33"/>
                </a:cxn>
                <a:cxn ang="0">
                  <a:pos x="40" y="37"/>
                </a:cxn>
                <a:cxn ang="0">
                  <a:pos x="28" y="54"/>
                </a:cxn>
                <a:cxn ang="0">
                  <a:pos x="18" y="55"/>
                </a:cxn>
                <a:cxn ang="0">
                  <a:pos x="22" y="70"/>
                </a:cxn>
                <a:cxn ang="0">
                  <a:pos x="19" y="83"/>
                </a:cxn>
                <a:cxn ang="0">
                  <a:pos x="32" y="87"/>
                </a:cxn>
                <a:cxn ang="0">
                  <a:pos x="39" y="86"/>
                </a:cxn>
                <a:cxn ang="0">
                  <a:pos x="51" y="96"/>
                </a:cxn>
                <a:cxn ang="0">
                  <a:pos x="56" y="106"/>
                </a:cxn>
                <a:cxn ang="0">
                  <a:pos x="58" y="121"/>
                </a:cxn>
                <a:cxn ang="0">
                  <a:pos x="43" y="123"/>
                </a:cxn>
                <a:cxn ang="0">
                  <a:pos x="46" y="134"/>
                </a:cxn>
                <a:cxn ang="0">
                  <a:pos x="40" y="147"/>
                </a:cxn>
                <a:cxn ang="0">
                  <a:pos x="58" y="150"/>
                </a:cxn>
                <a:cxn ang="0">
                  <a:pos x="47" y="154"/>
                </a:cxn>
                <a:cxn ang="0">
                  <a:pos x="41" y="167"/>
                </a:cxn>
                <a:cxn ang="0">
                  <a:pos x="54" y="164"/>
                </a:cxn>
                <a:cxn ang="0">
                  <a:pos x="71" y="160"/>
                </a:cxn>
                <a:cxn ang="0">
                  <a:pos x="93" y="160"/>
                </a:cxn>
                <a:cxn ang="0">
                  <a:pos x="104" y="151"/>
                </a:cxn>
                <a:cxn ang="0">
                  <a:pos x="114" y="134"/>
                </a:cxn>
                <a:cxn ang="0">
                  <a:pos x="21" y="40"/>
                </a:cxn>
                <a:cxn ang="0">
                  <a:pos x="78" y="14"/>
                </a:cxn>
                <a:cxn ang="0">
                  <a:pos x="78" y="14"/>
                </a:cxn>
              </a:cxnLst>
              <a:rect l="0" t="0" r="r" b="b"/>
              <a:pathLst>
                <a:path w="114" h="174">
                  <a:moveTo>
                    <a:pt x="23" y="92"/>
                  </a:moveTo>
                  <a:cubicBezTo>
                    <a:pt x="18" y="88"/>
                    <a:pt x="13" y="95"/>
                    <a:pt x="9" y="95"/>
                  </a:cubicBezTo>
                  <a:cubicBezTo>
                    <a:pt x="8" y="98"/>
                    <a:pt x="7" y="100"/>
                    <a:pt x="6" y="101"/>
                  </a:cubicBezTo>
                  <a:cubicBezTo>
                    <a:pt x="4" y="102"/>
                    <a:pt x="0" y="107"/>
                    <a:pt x="3" y="108"/>
                  </a:cubicBezTo>
                  <a:cubicBezTo>
                    <a:pt x="6" y="108"/>
                    <a:pt x="10" y="112"/>
                    <a:pt x="10" y="109"/>
                  </a:cubicBezTo>
                  <a:cubicBezTo>
                    <a:pt x="11" y="106"/>
                    <a:pt x="12" y="102"/>
                    <a:pt x="17" y="107"/>
                  </a:cubicBezTo>
                  <a:cubicBezTo>
                    <a:pt x="18" y="108"/>
                    <a:pt x="19" y="109"/>
                    <a:pt x="20" y="110"/>
                  </a:cubicBezTo>
                  <a:cubicBezTo>
                    <a:pt x="21" y="108"/>
                    <a:pt x="26" y="108"/>
                    <a:pt x="29" y="105"/>
                  </a:cubicBezTo>
                  <a:cubicBezTo>
                    <a:pt x="32" y="102"/>
                    <a:pt x="27" y="97"/>
                    <a:pt x="23" y="92"/>
                  </a:cubicBezTo>
                  <a:close/>
                  <a:moveTo>
                    <a:pt x="114" y="134"/>
                  </a:moveTo>
                  <a:cubicBezTo>
                    <a:pt x="114" y="129"/>
                    <a:pt x="103" y="125"/>
                    <a:pt x="102" y="128"/>
                  </a:cubicBezTo>
                  <a:cubicBezTo>
                    <a:pt x="101" y="131"/>
                    <a:pt x="98" y="130"/>
                    <a:pt x="97" y="127"/>
                  </a:cubicBezTo>
                  <a:cubicBezTo>
                    <a:pt x="95" y="124"/>
                    <a:pt x="98" y="121"/>
                    <a:pt x="96" y="121"/>
                  </a:cubicBezTo>
                  <a:cubicBezTo>
                    <a:pt x="95" y="121"/>
                    <a:pt x="92" y="117"/>
                    <a:pt x="93" y="115"/>
                  </a:cubicBezTo>
                  <a:cubicBezTo>
                    <a:pt x="93" y="113"/>
                    <a:pt x="90" y="103"/>
                    <a:pt x="84" y="101"/>
                  </a:cubicBezTo>
                  <a:cubicBezTo>
                    <a:pt x="79" y="100"/>
                    <a:pt x="78" y="92"/>
                    <a:pt x="77" y="88"/>
                  </a:cubicBezTo>
                  <a:cubicBezTo>
                    <a:pt x="76" y="83"/>
                    <a:pt x="72" y="86"/>
                    <a:pt x="69" y="82"/>
                  </a:cubicBezTo>
                  <a:cubicBezTo>
                    <a:pt x="66" y="78"/>
                    <a:pt x="62" y="80"/>
                    <a:pt x="59" y="80"/>
                  </a:cubicBezTo>
                  <a:cubicBezTo>
                    <a:pt x="57" y="80"/>
                    <a:pt x="59" y="76"/>
                    <a:pt x="63" y="73"/>
                  </a:cubicBezTo>
                  <a:cubicBezTo>
                    <a:pt x="67" y="70"/>
                    <a:pt x="72" y="56"/>
                    <a:pt x="72" y="53"/>
                  </a:cubicBezTo>
                  <a:cubicBezTo>
                    <a:pt x="72" y="50"/>
                    <a:pt x="54" y="51"/>
                    <a:pt x="51" y="52"/>
                  </a:cubicBezTo>
                  <a:cubicBezTo>
                    <a:pt x="48" y="54"/>
                    <a:pt x="44" y="50"/>
                    <a:pt x="47" y="49"/>
                  </a:cubicBezTo>
                  <a:cubicBezTo>
                    <a:pt x="50" y="47"/>
                    <a:pt x="56" y="42"/>
                    <a:pt x="56" y="39"/>
                  </a:cubicBezTo>
                  <a:cubicBezTo>
                    <a:pt x="55" y="37"/>
                    <a:pt x="60" y="35"/>
                    <a:pt x="57" y="33"/>
                  </a:cubicBezTo>
                  <a:cubicBezTo>
                    <a:pt x="55" y="30"/>
                    <a:pt x="54" y="35"/>
                    <a:pt x="52" y="37"/>
                  </a:cubicBezTo>
                  <a:cubicBezTo>
                    <a:pt x="50" y="39"/>
                    <a:pt x="45" y="38"/>
                    <a:pt x="40" y="37"/>
                  </a:cubicBezTo>
                  <a:cubicBezTo>
                    <a:pt x="35" y="36"/>
                    <a:pt x="33" y="44"/>
                    <a:pt x="33" y="47"/>
                  </a:cubicBezTo>
                  <a:cubicBezTo>
                    <a:pt x="33" y="50"/>
                    <a:pt x="27" y="52"/>
                    <a:pt x="28" y="54"/>
                  </a:cubicBezTo>
                  <a:cubicBezTo>
                    <a:pt x="29" y="57"/>
                    <a:pt x="27" y="59"/>
                    <a:pt x="25" y="58"/>
                  </a:cubicBezTo>
                  <a:cubicBezTo>
                    <a:pt x="24" y="56"/>
                    <a:pt x="22" y="52"/>
                    <a:pt x="18" y="55"/>
                  </a:cubicBezTo>
                  <a:cubicBezTo>
                    <a:pt x="15" y="58"/>
                    <a:pt x="22" y="61"/>
                    <a:pt x="27" y="62"/>
                  </a:cubicBezTo>
                  <a:cubicBezTo>
                    <a:pt x="31" y="62"/>
                    <a:pt x="23" y="65"/>
                    <a:pt x="22" y="70"/>
                  </a:cubicBezTo>
                  <a:cubicBezTo>
                    <a:pt x="22" y="75"/>
                    <a:pt x="28" y="73"/>
                    <a:pt x="28" y="76"/>
                  </a:cubicBezTo>
                  <a:cubicBezTo>
                    <a:pt x="29" y="79"/>
                    <a:pt x="19" y="80"/>
                    <a:pt x="19" y="83"/>
                  </a:cubicBezTo>
                  <a:cubicBezTo>
                    <a:pt x="19" y="86"/>
                    <a:pt x="25" y="82"/>
                    <a:pt x="27" y="80"/>
                  </a:cubicBezTo>
                  <a:cubicBezTo>
                    <a:pt x="30" y="79"/>
                    <a:pt x="26" y="88"/>
                    <a:pt x="32" y="87"/>
                  </a:cubicBezTo>
                  <a:cubicBezTo>
                    <a:pt x="38" y="86"/>
                    <a:pt x="36" y="78"/>
                    <a:pt x="38" y="78"/>
                  </a:cubicBezTo>
                  <a:cubicBezTo>
                    <a:pt x="40" y="79"/>
                    <a:pt x="37" y="83"/>
                    <a:pt x="39" y="86"/>
                  </a:cubicBezTo>
                  <a:cubicBezTo>
                    <a:pt x="41" y="90"/>
                    <a:pt x="35" y="95"/>
                    <a:pt x="35" y="97"/>
                  </a:cubicBezTo>
                  <a:cubicBezTo>
                    <a:pt x="35" y="100"/>
                    <a:pt x="47" y="100"/>
                    <a:pt x="51" y="96"/>
                  </a:cubicBezTo>
                  <a:cubicBezTo>
                    <a:pt x="55" y="92"/>
                    <a:pt x="57" y="96"/>
                    <a:pt x="54" y="99"/>
                  </a:cubicBezTo>
                  <a:cubicBezTo>
                    <a:pt x="52" y="102"/>
                    <a:pt x="53" y="105"/>
                    <a:pt x="56" y="106"/>
                  </a:cubicBezTo>
                  <a:cubicBezTo>
                    <a:pt x="59" y="107"/>
                    <a:pt x="61" y="108"/>
                    <a:pt x="59" y="110"/>
                  </a:cubicBezTo>
                  <a:cubicBezTo>
                    <a:pt x="58" y="113"/>
                    <a:pt x="59" y="118"/>
                    <a:pt x="58" y="121"/>
                  </a:cubicBezTo>
                  <a:cubicBezTo>
                    <a:pt x="57" y="123"/>
                    <a:pt x="47" y="123"/>
                    <a:pt x="47" y="121"/>
                  </a:cubicBezTo>
                  <a:cubicBezTo>
                    <a:pt x="46" y="119"/>
                    <a:pt x="42" y="121"/>
                    <a:pt x="43" y="123"/>
                  </a:cubicBezTo>
                  <a:cubicBezTo>
                    <a:pt x="44" y="125"/>
                    <a:pt x="39" y="128"/>
                    <a:pt x="40" y="130"/>
                  </a:cubicBezTo>
                  <a:cubicBezTo>
                    <a:pt x="40" y="132"/>
                    <a:pt x="46" y="132"/>
                    <a:pt x="46" y="134"/>
                  </a:cubicBezTo>
                  <a:cubicBezTo>
                    <a:pt x="47" y="137"/>
                    <a:pt x="42" y="140"/>
                    <a:pt x="36" y="142"/>
                  </a:cubicBezTo>
                  <a:cubicBezTo>
                    <a:pt x="29" y="144"/>
                    <a:pt x="37" y="149"/>
                    <a:pt x="40" y="147"/>
                  </a:cubicBezTo>
                  <a:cubicBezTo>
                    <a:pt x="43" y="144"/>
                    <a:pt x="42" y="148"/>
                    <a:pt x="47" y="148"/>
                  </a:cubicBezTo>
                  <a:cubicBezTo>
                    <a:pt x="51" y="148"/>
                    <a:pt x="54" y="152"/>
                    <a:pt x="58" y="150"/>
                  </a:cubicBezTo>
                  <a:cubicBezTo>
                    <a:pt x="63" y="148"/>
                    <a:pt x="63" y="150"/>
                    <a:pt x="59" y="153"/>
                  </a:cubicBezTo>
                  <a:cubicBezTo>
                    <a:pt x="56" y="155"/>
                    <a:pt x="50" y="152"/>
                    <a:pt x="47" y="154"/>
                  </a:cubicBezTo>
                  <a:cubicBezTo>
                    <a:pt x="44" y="156"/>
                    <a:pt x="30" y="169"/>
                    <a:pt x="33" y="172"/>
                  </a:cubicBezTo>
                  <a:cubicBezTo>
                    <a:pt x="34" y="174"/>
                    <a:pt x="36" y="169"/>
                    <a:pt x="41" y="167"/>
                  </a:cubicBezTo>
                  <a:cubicBezTo>
                    <a:pt x="46" y="165"/>
                    <a:pt x="47" y="169"/>
                    <a:pt x="49" y="169"/>
                  </a:cubicBezTo>
                  <a:cubicBezTo>
                    <a:pt x="52" y="169"/>
                    <a:pt x="52" y="163"/>
                    <a:pt x="54" y="164"/>
                  </a:cubicBezTo>
                  <a:cubicBezTo>
                    <a:pt x="56" y="164"/>
                    <a:pt x="58" y="162"/>
                    <a:pt x="62" y="163"/>
                  </a:cubicBezTo>
                  <a:cubicBezTo>
                    <a:pt x="66" y="163"/>
                    <a:pt x="69" y="162"/>
                    <a:pt x="71" y="160"/>
                  </a:cubicBezTo>
                  <a:cubicBezTo>
                    <a:pt x="73" y="159"/>
                    <a:pt x="79" y="164"/>
                    <a:pt x="80" y="162"/>
                  </a:cubicBezTo>
                  <a:cubicBezTo>
                    <a:pt x="82" y="161"/>
                    <a:pt x="89" y="160"/>
                    <a:pt x="93" y="160"/>
                  </a:cubicBezTo>
                  <a:cubicBezTo>
                    <a:pt x="97" y="160"/>
                    <a:pt x="106" y="156"/>
                    <a:pt x="109" y="154"/>
                  </a:cubicBezTo>
                  <a:cubicBezTo>
                    <a:pt x="111" y="151"/>
                    <a:pt x="107" y="151"/>
                    <a:pt x="104" y="151"/>
                  </a:cubicBezTo>
                  <a:cubicBezTo>
                    <a:pt x="100" y="152"/>
                    <a:pt x="101" y="148"/>
                    <a:pt x="105" y="145"/>
                  </a:cubicBezTo>
                  <a:cubicBezTo>
                    <a:pt x="108" y="141"/>
                    <a:pt x="114" y="139"/>
                    <a:pt x="114" y="134"/>
                  </a:cubicBezTo>
                  <a:close/>
                  <a:moveTo>
                    <a:pt x="14" y="50"/>
                  </a:moveTo>
                  <a:cubicBezTo>
                    <a:pt x="18" y="50"/>
                    <a:pt x="23" y="42"/>
                    <a:pt x="21" y="40"/>
                  </a:cubicBezTo>
                  <a:cubicBezTo>
                    <a:pt x="19" y="38"/>
                    <a:pt x="10" y="50"/>
                    <a:pt x="14" y="50"/>
                  </a:cubicBezTo>
                  <a:close/>
                  <a:moveTo>
                    <a:pt x="78" y="14"/>
                  </a:moveTo>
                  <a:cubicBezTo>
                    <a:pt x="81" y="11"/>
                    <a:pt x="84" y="0"/>
                    <a:pt x="80" y="1"/>
                  </a:cubicBezTo>
                  <a:cubicBezTo>
                    <a:pt x="76" y="3"/>
                    <a:pt x="77" y="15"/>
                    <a:pt x="78" y="1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36">
              <a:extLst>
                <a:ext uri="{FF2B5EF4-FFF2-40B4-BE49-F238E27FC236}">
                  <a16:creationId xmlns:a16="http://schemas.microsoft.com/office/drawing/2014/main" id="{4516D213-D3BA-4C94-8DC2-C5204DD9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194" y="4361856"/>
              <a:ext cx="208922" cy="254922"/>
            </a:xfrm>
            <a:custGeom>
              <a:avLst/>
              <a:gdLst/>
              <a:ahLst/>
              <a:cxnLst>
                <a:cxn ang="0">
                  <a:pos x="80" y="25"/>
                </a:cxn>
                <a:cxn ang="0">
                  <a:pos x="85" y="17"/>
                </a:cxn>
                <a:cxn ang="0">
                  <a:pos x="91" y="9"/>
                </a:cxn>
                <a:cxn ang="0">
                  <a:pos x="85" y="11"/>
                </a:cxn>
                <a:cxn ang="0">
                  <a:pos x="80" y="8"/>
                </a:cxn>
                <a:cxn ang="0">
                  <a:pos x="70" y="10"/>
                </a:cxn>
                <a:cxn ang="0">
                  <a:pos x="62" y="16"/>
                </a:cxn>
                <a:cxn ang="0">
                  <a:pos x="49" y="14"/>
                </a:cxn>
                <a:cxn ang="0">
                  <a:pos x="36" y="7"/>
                </a:cxn>
                <a:cxn ang="0">
                  <a:pos x="25" y="4"/>
                </a:cxn>
                <a:cxn ang="0">
                  <a:pos x="18" y="1"/>
                </a:cxn>
                <a:cxn ang="0">
                  <a:pos x="12" y="0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6" y="13"/>
                </a:cxn>
                <a:cxn ang="0">
                  <a:pos x="7" y="21"/>
                </a:cxn>
                <a:cxn ang="0">
                  <a:pos x="12" y="25"/>
                </a:cxn>
                <a:cxn ang="0">
                  <a:pos x="11" y="34"/>
                </a:cxn>
                <a:cxn ang="0">
                  <a:pos x="4" y="47"/>
                </a:cxn>
                <a:cxn ang="0">
                  <a:pos x="1" y="54"/>
                </a:cxn>
                <a:cxn ang="0">
                  <a:pos x="8" y="59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43" y="90"/>
                </a:cxn>
                <a:cxn ang="0">
                  <a:pos x="42" y="96"/>
                </a:cxn>
                <a:cxn ang="0">
                  <a:pos x="61" y="110"/>
                </a:cxn>
                <a:cxn ang="0">
                  <a:pos x="72" y="85"/>
                </a:cxn>
                <a:cxn ang="0">
                  <a:pos x="79" y="80"/>
                </a:cxn>
                <a:cxn ang="0">
                  <a:pos x="85" y="76"/>
                </a:cxn>
                <a:cxn ang="0">
                  <a:pos x="86" y="74"/>
                </a:cxn>
                <a:cxn ang="0">
                  <a:pos x="81" y="65"/>
                </a:cxn>
                <a:cxn ang="0">
                  <a:pos x="80" y="25"/>
                </a:cxn>
              </a:cxnLst>
              <a:rect l="0" t="0" r="r" b="b"/>
              <a:pathLst>
                <a:path w="91" h="110">
                  <a:moveTo>
                    <a:pt x="80" y="25"/>
                  </a:moveTo>
                  <a:cubicBezTo>
                    <a:pt x="85" y="17"/>
                    <a:pt x="85" y="17"/>
                    <a:pt x="85" y="17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8" y="10"/>
                    <a:pt x="86" y="10"/>
                    <a:pt x="85" y="11"/>
                  </a:cubicBezTo>
                  <a:cubicBezTo>
                    <a:pt x="83" y="12"/>
                    <a:pt x="80" y="10"/>
                    <a:pt x="80" y="8"/>
                  </a:cubicBezTo>
                  <a:cubicBezTo>
                    <a:pt x="79" y="7"/>
                    <a:pt x="74" y="8"/>
                    <a:pt x="70" y="10"/>
                  </a:cubicBezTo>
                  <a:cubicBezTo>
                    <a:pt x="66" y="13"/>
                    <a:pt x="64" y="17"/>
                    <a:pt x="62" y="16"/>
                  </a:cubicBezTo>
                  <a:cubicBezTo>
                    <a:pt x="61" y="15"/>
                    <a:pt x="52" y="14"/>
                    <a:pt x="49" y="14"/>
                  </a:cubicBezTo>
                  <a:cubicBezTo>
                    <a:pt x="47" y="14"/>
                    <a:pt x="39" y="9"/>
                    <a:pt x="36" y="7"/>
                  </a:cubicBezTo>
                  <a:cubicBezTo>
                    <a:pt x="34" y="4"/>
                    <a:pt x="27" y="5"/>
                    <a:pt x="25" y="4"/>
                  </a:cubicBezTo>
                  <a:cubicBezTo>
                    <a:pt x="23" y="3"/>
                    <a:pt x="20" y="3"/>
                    <a:pt x="18" y="1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9" y="1"/>
                    <a:pt x="3" y="4"/>
                    <a:pt x="3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30"/>
                    <a:pt x="11" y="34"/>
                  </a:cubicBezTo>
                  <a:cubicBezTo>
                    <a:pt x="11" y="39"/>
                    <a:pt x="7" y="45"/>
                    <a:pt x="4" y="47"/>
                  </a:cubicBezTo>
                  <a:cubicBezTo>
                    <a:pt x="3" y="48"/>
                    <a:pt x="2" y="51"/>
                    <a:pt x="1" y="54"/>
                  </a:cubicBezTo>
                  <a:cubicBezTo>
                    <a:pt x="5" y="56"/>
                    <a:pt x="8" y="57"/>
                    <a:pt x="8" y="59"/>
                  </a:cubicBezTo>
                  <a:cubicBezTo>
                    <a:pt x="8" y="61"/>
                    <a:pt x="0" y="60"/>
                    <a:pt x="0" y="66"/>
                  </a:cubicBezTo>
                  <a:cubicBezTo>
                    <a:pt x="0" y="66"/>
                    <a:pt x="0" y="67"/>
                    <a:pt x="0" y="67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52" y="103"/>
                    <a:pt x="61" y="110"/>
                  </a:cubicBezTo>
                  <a:cubicBezTo>
                    <a:pt x="65" y="99"/>
                    <a:pt x="71" y="88"/>
                    <a:pt x="72" y="85"/>
                  </a:cubicBezTo>
                  <a:cubicBezTo>
                    <a:pt x="75" y="82"/>
                    <a:pt x="77" y="82"/>
                    <a:pt x="79" y="80"/>
                  </a:cubicBezTo>
                  <a:cubicBezTo>
                    <a:pt x="81" y="77"/>
                    <a:pt x="82" y="81"/>
                    <a:pt x="85" y="76"/>
                  </a:cubicBezTo>
                  <a:cubicBezTo>
                    <a:pt x="86" y="75"/>
                    <a:pt x="86" y="75"/>
                    <a:pt x="86" y="74"/>
                  </a:cubicBezTo>
                  <a:cubicBezTo>
                    <a:pt x="81" y="65"/>
                    <a:pt x="81" y="65"/>
                    <a:pt x="81" y="65"/>
                  </a:cubicBezTo>
                  <a:lnTo>
                    <a:pt x="80" y="25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37">
              <a:extLst>
                <a:ext uri="{FF2B5EF4-FFF2-40B4-BE49-F238E27FC236}">
                  <a16:creationId xmlns:a16="http://schemas.microsoft.com/office/drawing/2014/main" id="{4C0DB364-C0BA-46A9-B053-27FEAAC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192" y="4381025"/>
              <a:ext cx="141836" cy="147587"/>
            </a:xfrm>
            <a:custGeom>
              <a:avLst/>
              <a:gdLst/>
              <a:ahLst/>
              <a:cxnLst>
                <a:cxn ang="0">
                  <a:pos x="57" y="13"/>
                </a:cxn>
                <a:cxn ang="0">
                  <a:pos x="56" y="5"/>
                </a:cxn>
                <a:cxn ang="0">
                  <a:pos x="51" y="0"/>
                </a:cxn>
                <a:cxn ang="0">
                  <a:pos x="47" y="4"/>
                </a:cxn>
                <a:cxn ang="0">
                  <a:pos x="40" y="4"/>
                </a:cxn>
                <a:cxn ang="0">
                  <a:pos x="32" y="7"/>
                </a:cxn>
                <a:cxn ang="0">
                  <a:pos x="25" y="5"/>
                </a:cxn>
                <a:cxn ang="0">
                  <a:pos x="17" y="7"/>
                </a:cxn>
                <a:cxn ang="0">
                  <a:pos x="16" y="17"/>
                </a:cxn>
                <a:cxn ang="0">
                  <a:pos x="19" y="22"/>
                </a:cxn>
                <a:cxn ang="0">
                  <a:pos x="16" y="28"/>
                </a:cxn>
                <a:cxn ang="0">
                  <a:pos x="11" y="31"/>
                </a:cxn>
                <a:cxn ang="0">
                  <a:pos x="7" y="38"/>
                </a:cxn>
                <a:cxn ang="0">
                  <a:pos x="4" y="46"/>
                </a:cxn>
                <a:cxn ang="0">
                  <a:pos x="2" y="55"/>
                </a:cxn>
                <a:cxn ang="0">
                  <a:pos x="0" y="63"/>
                </a:cxn>
                <a:cxn ang="0">
                  <a:pos x="6" y="62"/>
                </a:cxn>
                <a:cxn ang="0">
                  <a:pos x="18" y="59"/>
                </a:cxn>
                <a:cxn ang="0">
                  <a:pos x="27" y="58"/>
                </a:cxn>
                <a:cxn ang="0">
                  <a:pos x="36" y="46"/>
                </a:cxn>
                <a:cxn ang="0">
                  <a:pos x="51" y="46"/>
                </a:cxn>
                <a:cxn ang="0">
                  <a:pos x="54" y="39"/>
                </a:cxn>
                <a:cxn ang="0">
                  <a:pos x="61" y="26"/>
                </a:cxn>
                <a:cxn ang="0">
                  <a:pos x="62" y="17"/>
                </a:cxn>
                <a:cxn ang="0">
                  <a:pos x="57" y="13"/>
                </a:cxn>
              </a:cxnLst>
              <a:rect l="0" t="0" r="r" b="b"/>
              <a:pathLst>
                <a:path w="62" h="64">
                  <a:moveTo>
                    <a:pt x="57" y="13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48" y="3"/>
                    <a:pt x="47" y="4"/>
                  </a:cubicBezTo>
                  <a:cubicBezTo>
                    <a:pt x="47" y="6"/>
                    <a:pt x="42" y="5"/>
                    <a:pt x="40" y="4"/>
                  </a:cubicBezTo>
                  <a:cubicBezTo>
                    <a:pt x="38" y="3"/>
                    <a:pt x="33" y="6"/>
                    <a:pt x="32" y="7"/>
                  </a:cubicBezTo>
                  <a:cubicBezTo>
                    <a:pt x="31" y="9"/>
                    <a:pt x="28" y="4"/>
                    <a:pt x="25" y="5"/>
                  </a:cubicBezTo>
                  <a:cubicBezTo>
                    <a:pt x="23" y="5"/>
                    <a:pt x="17" y="7"/>
                    <a:pt x="17" y="7"/>
                  </a:cubicBezTo>
                  <a:cubicBezTo>
                    <a:pt x="17" y="7"/>
                    <a:pt x="16" y="14"/>
                    <a:pt x="16" y="17"/>
                  </a:cubicBezTo>
                  <a:cubicBezTo>
                    <a:pt x="16" y="20"/>
                    <a:pt x="19" y="20"/>
                    <a:pt x="19" y="22"/>
                  </a:cubicBezTo>
                  <a:cubicBezTo>
                    <a:pt x="19" y="25"/>
                    <a:pt x="16" y="27"/>
                    <a:pt x="16" y="28"/>
                  </a:cubicBezTo>
                  <a:cubicBezTo>
                    <a:pt x="16" y="30"/>
                    <a:pt x="14" y="31"/>
                    <a:pt x="11" y="31"/>
                  </a:cubicBezTo>
                  <a:cubicBezTo>
                    <a:pt x="9" y="32"/>
                    <a:pt x="9" y="36"/>
                    <a:pt x="7" y="38"/>
                  </a:cubicBezTo>
                  <a:cubicBezTo>
                    <a:pt x="5" y="39"/>
                    <a:pt x="6" y="43"/>
                    <a:pt x="4" y="46"/>
                  </a:cubicBezTo>
                  <a:cubicBezTo>
                    <a:pt x="3" y="48"/>
                    <a:pt x="2" y="52"/>
                    <a:pt x="2" y="55"/>
                  </a:cubicBezTo>
                  <a:cubicBezTo>
                    <a:pt x="2" y="58"/>
                    <a:pt x="2" y="62"/>
                    <a:pt x="0" y="63"/>
                  </a:cubicBezTo>
                  <a:cubicBezTo>
                    <a:pt x="4" y="64"/>
                    <a:pt x="5" y="63"/>
                    <a:pt x="6" y="62"/>
                  </a:cubicBezTo>
                  <a:cubicBezTo>
                    <a:pt x="8" y="61"/>
                    <a:pt x="18" y="59"/>
                    <a:pt x="18" y="59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52"/>
                    <a:pt x="32" y="47"/>
                    <a:pt x="36" y="46"/>
                  </a:cubicBezTo>
                  <a:cubicBezTo>
                    <a:pt x="40" y="45"/>
                    <a:pt x="46" y="45"/>
                    <a:pt x="51" y="46"/>
                  </a:cubicBezTo>
                  <a:cubicBezTo>
                    <a:pt x="52" y="43"/>
                    <a:pt x="53" y="40"/>
                    <a:pt x="54" y="39"/>
                  </a:cubicBezTo>
                  <a:cubicBezTo>
                    <a:pt x="57" y="37"/>
                    <a:pt x="61" y="31"/>
                    <a:pt x="61" y="26"/>
                  </a:cubicBezTo>
                  <a:cubicBezTo>
                    <a:pt x="62" y="22"/>
                    <a:pt x="62" y="17"/>
                    <a:pt x="62" y="17"/>
                  </a:cubicBezTo>
                  <a:lnTo>
                    <a:pt x="57" y="13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8">
              <a:extLst>
                <a:ext uri="{FF2B5EF4-FFF2-40B4-BE49-F238E27FC236}">
                  <a16:creationId xmlns:a16="http://schemas.microsoft.com/office/drawing/2014/main" id="{69F26AF3-9FA3-486B-B102-3E5CC3239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0706" y="3209916"/>
              <a:ext cx="461926" cy="266423"/>
            </a:xfrm>
            <a:custGeom>
              <a:avLst/>
              <a:gdLst/>
              <a:ahLst/>
              <a:cxnLst>
                <a:cxn ang="0">
                  <a:pos x="194" y="65"/>
                </a:cxn>
                <a:cxn ang="0">
                  <a:pos x="179" y="58"/>
                </a:cxn>
                <a:cxn ang="0">
                  <a:pos x="170" y="59"/>
                </a:cxn>
                <a:cxn ang="0">
                  <a:pos x="159" y="55"/>
                </a:cxn>
                <a:cxn ang="0">
                  <a:pos x="148" y="64"/>
                </a:cxn>
                <a:cxn ang="0">
                  <a:pos x="142" y="66"/>
                </a:cxn>
                <a:cxn ang="0">
                  <a:pos x="133" y="60"/>
                </a:cxn>
                <a:cxn ang="0">
                  <a:pos x="123" y="58"/>
                </a:cxn>
                <a:cxn ang="0">
                  <a:pos x="117" y="46"/>
                </a:cxn>
                <a:cxn ang="0">
                  <a:pos x="114" y="35"/>
                </a:cxn>
                <a:cxn ang="0">
                  <a:pos x="105" y="29"/>
                </a:cxn>
                <a:cxn ang="0">
                  <a:pos x="83" y="28"/>
                </a:cxn>
                <a:cxn ang="0">
                  <a:pos x="68" y="29"/>
                </a:cxn>
                <a:cxn ang="0">
                  <a:pos x="55" y="14"/>
                </a:cxn>
                <a:cxn ang="0">
                  <a:pos x="51" y="19"/>
                </a:cxn>
                <a:cxn ang="0">
                  <a:pos x="38" y="17"/>
                </a:cxn>
                <a:cxn ang="0">
                  <a:pos x="36" y="1"/>
                </a:cxn>
                <a:cxn ang="0">
                  <a:pos x="32" y="17"/>
                </a:cxn>
                <a:cxn ang="0">
                  <a:pos x="30" y="0"/>
                </a:cxn>
                <a:cxn ang="0">
                  <a:pos x="2" y="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8" y="59"/>
                </a:cxn>
                <a:cxn ang="0">
                  <a:pos x="12" y="54"/>
                </a:cxn>
                <a:cxn ang="0">
                  <a:pos x="20" y="48"/>
                </a:cxn>
                <a:cxn ang="0">
                  <a:pos x="24" y="44"/>
                </a:cxn>
                <a:cxn ang="0">
                  <a:pos x="29" y="41"/>
                </a:cxn>
                <a:cxn ang="0">
                  <a:pos x="37" y="43"/>
                </a:cxn>
                <a:cxn ang="0">
                  <a:pos x="45" y="46"/>
                </a:cxn>
                <a:cxn ang="0">
                  <a:pos x="49" y="58"/>
                </a:cxn>
                <a:cxn ang="0">
                  <a:pos x="66" y="60"/>
                </a:cxn>
                <a:cxn ang="0">
                  <a:pos x="71" y="68"/>
                </a:cxn>
                <a:cxn ang="0">
                  <a:pos x="76" y="77"/>
                </a:cxn>
                <a:cxn ang="0">
                  <a:pos x="87" y="85"/>
                </a:cxn>
                <a:cxn ang="0">
                  <a:pos x="100" y="93"/>
                </a:cxn>
                <a:cxn ang="0">
                  <a:pos x="112" y="101"/>
                </a:cxn>
                <a:cxn ang="0">
                  <a:pos x="122" y="104"/>
                </a:cxn>
                <a:cxn ang="0">
                  <a:pos x="123" y="111"/>
                </a:cxn>
                <a:cxn ang="0">
                  <a:pos x="124" y="111"/>
                </a:cxn>
                <a:cxn ang="0">
                  <a:pos x="133" y="114"/>
                </a:cxn>
                <a:cxn ang="0">
                  <a:pos x="137" y="116"/>
                </a:cxn>
                <a:cxn ang="0">
                  <a:pos x="142" y="105"/>
                </a:cxn>
                <a:cxn ang="0">
                  <a:pos x="141" y="95"/>
                </a:cxn>
                <a:cxn ang="0">
                  <a:pos x="134" y="86"/>
                </a:cxn>
                <a:cxn ang="0">
                  <a:pos x="144" y="82"/>
                </a:cxn>
                <a:cxn ang="0">
                  <a:pos x="148" y="76"/>
                </a:cxn>
                <a:cxn ang="0">
                  <a:pos x="153" y="70"/>
                </a:cxn>
                <a:cxn ang="0">
                  <a:pos x="162" y="68"/>
                </a:cxn>
                <a:cxn ang="0">
                  <a:pos x="170" y="66"/>
                </a:cxn>
                <a:cxn ang="0">
                  <a:pos x="166" y="75"/>
                </a:cxn>
                <a:cxn ang="0">
                  <a:pos x="179" y="73"/>
                </a:cxn>
                <a:cxn ang="0">
                  <a:pos x="189" y="71"/>
                </a:cxn>
                <a:cxn ang="0">
                  <a:pos x="194" y="65"/>
                </a:cxn>
              </a:cxnLst>
              <a:rect l="0" t="0" r="r" b="b"/>
              <a:pathLst>
                <a:path w="200" h="116">
                  <a:moveTo>
                    <a:pt x="194" y="65"/>
                  </a:moveTo>
                  <a:cubicBezTo>
                    <a:pt x="189" y="61"/>
                    <a:pt x="180" y="55"/>
                    <a:pt x="179" y="58"/>
                  </a:cubicBezTo>
                  <a:cubicBezTo>
                    <a:pt x="178" y="61"/>
                    <a:pt x="172" y="61"/>
                    <a:pt x="170" y="59"/>
                  </a:cubicBezTo>
                  <a:cubicBezTo>
                    <a:pt x="168" y="56"/>
                    <a:pt x="166" y="53"/>
                    <a:pt x="159" y="55"/>
                  </a:cubicBezTo>
                  <a:cubicBezTo>
                    <a:pt x="152" y="58"/>
                    <a:pt x="148" y="62"/>
                    <a:pt x="148" y="64"/>
                  </a:cubicBezTo>
                  <a:cubicBezTo>
                    <a:pt x="147" y="67"/>
                    <a:pt x="143" y="70"/>
                    <a:pt x="142" y="66"/>
                  </a:cubicBezTo>
                  <a:cubicBezTo>
                    <a:pt x="142" y="63"/>
                    <a:pt x="136" y="61"/>
                    <a:pt x="133" y="60"/>
                  </a:cubicBezTo>
                  <a:cubicBezTo>
                    <a:pt x="129" y="59"/>
                    <a:pt x="124" y="61"/>
                    <a:pt x="123" y="58"/>
                  </a:cubicBezTo>
                  <a:cubicBezTo>
                    <a:pt x="123" y="54"/>
                    <a:pt x="117" y="50"/>
                    <a:pt x="117" y="46"/>
                  </a:cubicBezTo>
                  <a:cubicBezTo>
                    <a:pt x="116" y="42"/>
                    <a:pt x="118" y="36"/>
                    <a:pt x="114" y="35"/>
                  </a:cubicBezTo>
                  <a:cubicBezTo>
                    <a:pt x="111" y="35"/>
                    <a:pt x="108" y="29"/>
                    <a:pt x="105" y="29"/>
                  </a:cubicBezTo>
                  <a:cubicBezTo>
                    <a:pt x="102" y="29"/>
                    <a:pt x="85" y="29"/>
                    <a:pt x="83" y="28"/>
                  </a:cubicBezTo>
                  <a:cubicBezTo>
                    <a:pt x="80" y="27"/>
                    <a:pt x="69" y="31"/>
                    <a:pt x="68" y="29"/>
                  </a:cubicBezTo>
                  <a:cubicBezTo>
                    <a:pt x="67" y="27"/>
                    <a:pt x="59" y="18"/>
                    <a:pt x="55" y="14"/>
                  </a:cubicBezTo>
                  <a:cubicBezTo>
                    <a:pt x="54" y="16"/>
                    <a:pt x="53" y="18"/>
                    <a:pt x="51" y="19"/>
                  </a:cubicBezTo>
                  <a:cubicBezTo>
                    <a:pt x="43" y="25"/>
                    <a:pt x="35" y="24"/>
                    <a:pt x="38" y="17"/>
                  </a:cubicBezTo>
                  <a:cubicBezTo>
                    <a:pt x="40" y="10"/>
                    <a:pt x="41" y="1"/>
                    <a:pt x="36" y="1"/>
                  </a:cubicBezTo>
                  <a:cubicBezTo>
                    <a:pt x="32" y="1"/>
                    <a:pt x="35" y="16"/>
                    <a:pt x="32" y="17"/>
                  </a:cubicBezTo>
                  <a:cubicBezTo>
                    <a:pt x="29" y="18"/>
                    <a:pt x="28" y="6"/>
                    <a:pt x="3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3" y="59"/>
                    <a:pt x="6" y="59"/>
                    <a:pt x="8" y="59"/>
                  </a:cubicBezTo>
                  <a:cubicBezTo>
                    <a:pt x="12" y="60"/>
                    <a:pt x="12" y="56"/>
                    <a:pt x="12" y="54"/>
                  </a:cubicBezTo>
                  <a:cubicBezTo>
                    <a:pt x="12" y="52"/>
                    <a:pt x="17" y="48"/>
                    <a:pt x="20" y="48"/>
                  </a:cubicBezTo>
                  <a:cubicBezTo>
                    <a:pt x="23" y="48"/>
                    <a:pt x="23" y="44"/>
                    <a:pt x="24" y="44"/>
                  </a:cubicBezTo>
                  <a:cubicBezTo>
                    <a:pt x="25" y="44"/>
                    <a:pt x="28" y="43"/>
                    <a:pt x="29" y="41"/>
                  </a:cubicBezTo>
                  <a:cubicBezTo>
                    <a:pt x="30" y="40"/>
                    <a:pt x="35" y="42"/>
                    <a:pt x="37" y="43"/>
                  </a:cubicBezTo>
                  <a:cubicBezTo>
                    <a:pt x="38" y="45"/>
                    <a:pt x="42" y="46"/>
                    <a:pt x="45" y="46"/>
                  </a:cubicBezTo>
                  <a:cubicBezTo>
                    <a:pt x="48" y="47"/>
                    <a:pt x="49" y="56"/>
                    <a:pt x="49" y="58"/>
                  </a:cubicBezTo>
                  <a:cubicBezTo>
                    <a:pt x="49" y="60"/>
                    <a:pt x="64" y="60"/>
                    <a:pt x="66" y="60"/>
                  </a:cubicBezTo>
                  <a:cubicBezTo>
                    <a:pt x="68" y="61"/>
                    <a:pt x="68" y="65"/>
                    <a:pt x="71" y="68"/>
                  </a:cubicBezTo>
                  <a:cubicBezTo>
                    <a:pt x="73" y="71"/>
                    <a:pt x="75" y="75"/>
                    <a:pt x="76" y="77"/>
                  </a:cubicBezTo>
                  <a:cubicBezTo>
                    <a:pt x="77" y="79"/>
                    <a:pt x="85" y="82"/>
                    <a:pt x="87" y="85"/>
                  </a:cubicBezTo>
                  <a:cubicBezTo>
                    <a:pt x="89" y="88"/>
                    <a:pt x="95" y="91"/>
                    <a:pt x="100" y="93"/>
                  </a:cubicBezTo>
                  <a:cubicBezTo>
                    <a:pt x="105" y="95"/>
                    <a:pt x="109" y="101"/>
                    <a:pt x="112" y="101"/>
                  </a:cubicBezTo>
                  <a:cubicBezTo>
                    <a:pt x="114" y="100"/>
                    <a:pt x="122" y="104"/>
                    <a:pt x="122" y="10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3" y="111"/>
                    <a:pt x="123" y="111"/>
                    <a:pt x="124" y="111"/>
                  </a:cubicBezTo>
                  <a:cubicBezTo>
                    <a:pt x="128" y="110"/>
                    <a:pt x="130" y="114"/>
                    <a:pt x="133" y="114"/>
                  </a:cubicBezTo>
                  <a:cubicBezTo>
                    <a:pt x="134" y="114"/>
                    <a:pt x="136" y="115"/>
                    <a:pt x="137" y="116"/>
                  </a:cubicBezTo>
                  <a:cubicBezTo>
                    <a:pt x="137" y="110"/>
                    <a:pt x="139" y="107"/>
                    <a:pt x="142" y="105"/>
                  </a:cubicBezTo>
                  <a:cubicBezTo>
                    <a:pt x="145" y="102"/>
                    <a:pt x="140" y="98"/>
                    <a:pt x="141" y="95"/>
                  </a:cubicBezTo>
                  <a:cubicBezTo>
                    <a:pt x="141" y="91"/>
                    <a:pt x="133" y="89"/>
                    <a:pt x="134" y="86"/>
                  </a:cubicBezTo>
                  <a:cubicBezTo>
                    <a:pt x="134" y="83"/>
                    <a:pt x="141" y="83"/>
                    <a:pt x="144" y="82"/>
                  </a:cubicBezTo>
                  <a:cubicBezTo>
                    <a:pt x="147" y="81"/>
                    <a:pt x="145" y="76"/>
                    <a:pt x="148" y="76"/>
                  </a:cubicBezTo>
                  <a:cubicBezTo>
                    <a:pt x="151" y="76"/>
                    <a:pt x="152" y="73"/>
                    <a:pt x="153" y="70"/>
                  </a:cubicBezTo>
                  <a:cubicBezTo>
                    <a:pt x="154" y="67"/>
                    <a:pt x="159" y="70"/>
                    <a:pt x="162" y="68"/>
                  </a:cubicBezTo>
                  <a:cubicBezTo>
                    <a:pt x="165" y="66"/>
                    <a:pt x="169" y="64"/>
                    <a:pt x="170" y="66"/>
                  </a:cubicBezTo>
                  <a:cubicBezTo>
                    <a:pt x="170" y="67"/>
                    <a:pt x="167" y="73"/>
                    <a:pt x="166" y="75"/>
                  </a:cubicBezTo>
                  <a:cubicBezTo>
                    <a:pt x="170" y="75"/>
                    <a:pt x="177" y="74"/>
                    <a:pt x="179" y="73"/>
                  </a:cubicBezTo>
                  <a:cubicBezTo>
                    <a:pt x="180" y="71"/>
                    <a:pt x="187" y="75"/>
                    <a:pt x="189" y="71"/>
                  </a:cubicBezTo>
                  <a:cubicBezTo>
                    <a:pt x="192" y="67"/>
                    <a:pt x="200" y="70"/>
                    <a:pt x="194" y="6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40">
              <a:extLst>
                <a:ext uri="{FF2B5EF4-FFF2-40B4-BE49-F238E27FC236}">
                  <a16:creationId xmlns:a16="http://schemas.microsoft.com/office/drawing/2014/main" id="{1DC0BDFC-5772-4E3D-ACEF-4DB07DCFD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7361" y="2554403"/>
              <a:ext cx="88168" cy="32585"/>
            </a:xfrm>
            <a:custGeom>
              <a:avLst/>
              <a:gdLst/>
              <a:ahLst/>
              <a:cxnLst>
                <a:cxn ang="0">
                  <a:pos x="17" y="2"/>
                </a:cxn>
                <a:cxn ang="0">
                  <a:pos x="3" y="6"/>
                </a:cxn>
                <a:cxn ang="0">
                  <a:pos x="24" y="11"/>
                </a:cxn>
                <a:cxn ang="0">
                  <a:pos x="38" y="9"/>
                </a:cxn>
                <a:cxn ang="0">
                  <a:pos x="17" y="2"/>
                </a:cxn>
              </a:cxnLst>
              <a:rect l="0" t="0" r="r" b="b"/>
              <a:pathLst>
                <a:path w="38" h="14">
                  <a:moveTo>
                    <a:pt x="17" y="2"/>
                  </a:moveTo>
                  <a:cubicBezTo>
                    <a:pt x="15" y="3"/>
                    <a:pt x="0" y="2"/>
                    <a:pt x="3" y="6"/>
                  </a:cubicBezTo>
                  <a:cubicBezTo>
                    <a:pt x="6" y="9"/>
                    <a:pt x="18" y="7"/>
                    <a:pt x="24" y="11"/>
                  </a:cubicBezTo>
                  <a:cubicBezTo>
                    <a:pt x="30" y="14"/>
                    <a:pt x="38" y="11"/>
                    <a:pt x="38" y="9"/>
                  </a:cubicBezTo>
                  <a:cubicBezTo>
                    <a:pt x="38" y="6"/>
                    <a:pt x="19" y="0"/>
                    <a:pt x="17" y="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41">
              <a:extLst>
                <a:ext uri="{FF2B5EF4-FFF2-40B4-BE49-F238E27FC236}">
                  <a16:creationId xmlns:a16="http://schemas.microsoft.com/office/drawing/2014/main" id="{59A1E783-EAF5-42A5-817F-BB353A213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4412" y="3211834"/>
              <a:ext cx="446593" cy="444676"/>
            </a:xfrm>
            <a:custGeom>
              <a:avLst/>
              <a:gdLst/>
              <a:ahLst/>
              <a:cxnLst>
                <a:cxn ang="0">
                  <a:pos x="171" y="24"/>
                </a:cxn>
                <a:cxn ang="0">
                  <a:pos x="139" y="9"/>
                </a:cxn>
                <a:cxn ang="0">
                  <a:pos x="135" y="31"/>
                </a:cxn>
                <a:cxn ang="0">
                  <a:pos x="121" y="41"/>
                </a:cxn>
                <a:cxn ang="0">
                  <a:pos x="119" y="57"/>
                </a:cxn>
                <a:cxn ang="0">
                  <a:pos x="131" y="53"/>
                </a:cxn>
                <a:cxn ang="0">
                  <a:pos x="134" y="44"/>
                </a:cxn>
                <a:cxn ang="0">
                  <a:pos x="158" y="45"/>
                </a:cxn>
                <a:cxn ang="0">
                  <a:pos x="180" y="32"/>
                </a:cxn>
                <a:cxn ang="0">
                  <a:pos x="182" y="21"/>
                </a:cxn>
                <a:cxn ang="0">
                  <a:pos x="119" y="82"/>
                </a:cxn>
                <a:cxn ang="0">
                  <a:pos x="106" y="108"/>
                </a:cxn>
                <a:cxn ang="0">
                  <a:pos x="89" y="112"/>
                </a:cxn>
                <a:cxn ang="0">
                  <a:pos x="73" y="132"/>
                </a:cxn>
                <a:cxn ang="0">
                  <a:pos x="53" y="136"/>
                </a:cxn>
                <a:cxn ang="0">
                  <a:pos x="19" y="150"/>
                </a:cxn>
                <a:cxn ang="0">
                  <a:pos x="31" y="154"/>
                </a:cxn>
                <a:cxn ang="0">
                  <a:pos x="64" y="157"/>
                </a:cxn>
                <a:cxn ang="0">
                  <a:pos x="81" y="149"/>
                </a:cxn>
                <a:cxn ang="0">
                  <a:pos x="99" y="146"/>
                </a:cxn>
                <a:cxn ang="0">
                  <a:pos x="114" y="140"/>
                </a:cxn>
                <a:cxn ang="0">
                  <a:pos x="128" y="122"/>
                </a:cxn>
                <a:cxn ang="0">
                  <a:pos x="141" y="93"/>
                </a:cxn>
                <a:cxn ang="0">
                  <a:pos x="121" y="67"/>
                </a:cxn>
                <a:cxn ang="0">
                  <a:pos x="37" y="156"/>
                </a:cxn>
                <a:cxn ang="0">
                  <a:pos x="42" y="168"/>
                </a:cxn>
                <a:cxn ang="0">
                  <a:pos x="59" y="155"/>
                </a:cxn>
                <a:cxn ang="0">
                  <a:pos x="25" y="166"/>
                </a:cxn>
                <a:cxn ang="0">
                  <a:pos x="7" y="163"/>
                </a:cxn>
                <a:cxn ang="0">
                  <a:pos x="8" y="168"/>
                </a:cxn>
                <a:cxn ang="0">
                  <a:pos x="14" y="193"/>
                </a:cxn>
                <a:cxn ang="0">
                  <a:pos x="25" y="166"/>
                </a:cxn>
              </a:cxnLst>
              <a:rect l="0" t="0" r="r" b="b"/>
              <a:pathLst>
                <a:path w="193" h="193">
                  <a:moveTo>
                    <a:pt x="182" y="21"/>
                  </a:moveTo>
                  <a:cubicBezTo>
                    <a:pt x="180" y="18"/>
                    <a:pt x="176" y="23"/>
                    <a:pt x="171" y="24"/>
                  </a:cubicBezTo>
                  <a:cubicBezTo>
                    <a:pt x="166" y="25"/>
                    <a:pt x="150" y="12"/>
                    <a:pt x="146" y="6"/>
                  </a:cubicBezTo>
                  <a:cubicBezTo>
                    <a:pt x="142" y="0"/>
                    <a:pt x="136" y="5"/>
                    <a:pt x="139" y="9"/>
                  </a:cubicBezTo>
                  <a:cubicBezTo>
                    <a:pt x="142" y="13"/>
                    <a:pt x="138" y="15"/>
                    <a:pt x="138" y="21"/>
                  </a:cubicBezTo>
                  <a:cubicBezTo>
                    <a:pt x="138" y="27"/>
                    <a:pt x="134" y="27"/>
                    <a:pt x="135" y="31"/>
                  </a:cubicBezTo>
                  <a:cubicBezTo>
                    <a:pt x="136" y="35"/>
                    <a:pt x="130" y="34"/>
                    <a:pt x="126" y="35"/>
                  </a:cubicBezTo>
                  <a:cubicBezTo>
                    <a:pt x="122" y="35"/>
                    <a:pt x="126" y="39"/>
                    <a:pt x="121" y="41"/>
                  </a:cubicBezTo>
                  <a:cubicBezTo>
                    <a:pt x="117" y="43"/>
                    <a:pt x="117" y="47"/>
                    <a:pt x="119" y="48"/>
                  </a:cubicBezTo>
                  <a:cubicBezTo>
                    <a:pt x="122" y="49"/>
                    <a:pt x="120" y="54"/>
                    <a:pt x="119" y="57"/>
                  </a:cubicBezTo>
                  <a:cubicBezTo>
                    <a:pt x="119" y="60"/>
                    <a:pt x="122" y="57"/>
                    <a:pt x="125" y="54"/>
                  </a:cubicBezTo>
                  <a:cubicBezTo>
                    <a:pt x="128" y="51"/>
                    <a:pt x="130" y="56"/>
                    <a:pt x="131" y="53"/>
                  </a:cubicBezTo>
                  <a:cubicBezTo>
                    <a:pt x="132" y="50"/>
                    <a:pt x="124" y="48"/>
                    <a:pt x="124" y="45"/>
                  </a:cubicBezTo>
                  <a:cubicBezTo>
                    <a:pt x="125" y="41"/>
                    <a:pt x="130" y="46"/>
                    <a:pt x="134" y="44"/>
                  </a:cubicBezTo>
                  <a:cubicBezTo>
                    <a:pt x="138" y="42"/>
                    <a:pt x="146" y="43"/>
                    <a:pt x="151" y="48"/>
                  </a:cubicBezTo>
                  <a:cubicBezTo>
                    <a:pt x="156" y="52"/>
                    <a:pt x="157" y="50"/>
                    <a:pt x="158" y="45"/>
                  </a:cubicBezTo>
                  <a:cubicBezTo>
                    <a:pt x="159" y="40"/>
                    <a:pt x="167" y="37"/>
                    <a:pt x="174" y="37"/>
                  </a:cubicBezTo>
                  <a:cubicBezTo>
                    <a:pt x="182" y="37"/>
                    <a:pt x="183" y="34"/>
                    <a:pt x="180" y="32"/>
                  </a:cubicBezTo>
                  <a:cubicBezTo>
                    <a:pt x="178" y="30"/>
                    <a:pt x="193" y="21"/>
                    <a:pt x="193" y="18"/>
                  </a:cubicBezTo>
                  <a:cubicBezTo>
                    <a:pt x="192" y="15"/>
                    <a:pt x="185" y="24"/>
                    <a:pt x="182" y="21"/>
                  </a:cubicBezTo>
                  <a:close/>
                  <a:moveTo>
                    <a:pt x="121" y="67"/>
                  </a:moveTo>
                  <a:cubicBezTo>
                    <a:pt x="118" y="68"/>
                    <a:pt x="115" y="79"/>
                    <a:pt x="119" y="82"/>
                  </a:cubicBezTo>
                  <a:cubicBezTo>
                    <a:pt x="123" y="85"/>
                    <a:pt x="113" y="90"/>
                    <a:pt x="113" y="97"/>
                  </a:cubicBezTo>
                  <a:cubicBezTo>
                    <a:pt x="114" y="103"/>
                    <a:pt x="107" y="103"/>
                    <a:pt x="106" y="108"/>
                  </a:cubicBezTo>
                  <a:cubicBezTo>
                    <a:pt x="105" y="112"/>
                    <a:pt x="102" y="111"/>
                    <a:pt x="96" y="116"/>
                  </a:cubicBezTo>
                  <a:cubicBezTo>
                    <a:pt x="90" y="120"/>
                    <a:pt x="87" y="115"/>
                    <a:pt x="89" y="112"/>
                  </a:cubicBezTo>
                  <a:cubicBezTo>
                    <a:pt x="90" y="109"/>
                    <a:pt x="80" y="114"/>
                    <a:pt x="80" y="121"/>
                  </a:cubicBezTo>
                  <a:cubicBezTo>
                    <a:pt x="81" y="128"/>
                    <a:pt x="71" y="129"/>
                    <a:pt x="73" y="132"/>
                  </a:cubicBezTo>
                  <a:cubicBezTo>
                    <a:pt x="76" y="136"/>
                    <a:pt x="66" y="138"/>
                    <a:pt x="66" y="135"/>
                  </a:cubicBezTo>
                  <a:cubicBezTo>
                    <a:pt x="67" y="132"/>
                    <a:pt x="60" y="133"/>
                    <a:pt x="53" y="136"/>
                  </a:cubicBezTo>
                  <a:cubicBezTo>
                    <a:pt x="45" y="139"/>
                    <a:pt x="40" y="133"/>
                    <a:pt x="36" y="137"/>
                  </a:cubicBezTo>
                  <a:cubicBezTo>
                    <a:pt x="32" y="142"/>
                    <a:pt x="24" y="149"/>
                    <a:pt x="19" y="150"/>
                  </a:cubicBezTo>
                  <a:cubicBezTo>
                    <a:pt x="13" y="151"/>
                    <a:pt x="16" y="158"/>
                    <a:pt x="19" y="157"/>
                  </a:cubicBezTo>
                  <a:cubicBezTo>
                    <a:pt x="23" y="155"/>
                    <a:pt x="29" y="157"/>
                    <a:pt x="31" y="154"/>
                  </a:cubicBezTo>
                  <a:cubicBezTo>
                    <a:pt x="33" y="151"/>
                    <a:pt x="49" y="147"/>
                    <a:pt x="59" y="147"/>
                  </a:cubicBezTo>
                  <a:cubicBezTo>
                    <a:pt x="69" y="147"/>
                    <a:pt x="63" y="152"/>
                    <a:pt x="64" y="157"/>
                  </a:cubicBezTo>
                  <a:cubicBezTo>
                    <a:pt x="65" y="162"/>
                    <a:pt x="73" y="161"/>
                    <a:pt x="77" y="156"/>
                  </a:cubicBezTo>
                  <a:cubicBezTo>
                    <a:pt x="82" y="151"/>
                    <a:pt x="85" y="152"/>
                    <a:pt x="81" y="149"/>
                  </a:cubicBezTo>
                  <a:cubicBezTo>
                    <a:pt x="78" y="146"/>
                    <a:pt x="82" y="143"/>
                    <a:pt x="85" y="147"/>
                  </a:cubicBezTo>
                  <a:cubicBezTo>
                    <a:pt x="87" y="151"/>
                    <a:pt x="96" y="151"/>
                    <a:pt x="99" y="146"/>
                  </a:cubicBezTo>
                  <a:cubicBezTo>
                    <a:pt x="102" y="141"/>
                    <a:pt x="103" y="147"/>
                    <a:pt x="107" y="147"/>
                  </a:cubicBezTo>
                  <a:cubicBezTo>
                    <a:pt x="111" y="146"/>
                    <a:pt x="114" y="136"/>
                    <a:pt x="114" y="140"/>
                  </a:cubicBezTo>
                  <a:cubicBezTo>
                    <a:pt x="114" y="144"/>
                    <a:pt x="121" y="143"/>
                    <a:pt x="125" y="138"/>
                  </a:cubicBezTo>
                  <a:cubicBezTo>
                    <a:pt x="129" y="134"/>
                    <a:pt x="125" y="126"/>
                    <a:pt x="128" y="122"/>
                  </a:cubicBezTo>
                  <a:cubicBezTo>
                    <a:pt x="130" y="118"/>
                    <a:pt x="133" y="110"/>
                    <a:pt x="130" y="105"/>
                  </a:cubicBezTo>
                  <a:cubicBezTo>
                    <a:pt x="128" y="100"/>
                    <a:pt x="136" y="97"/>
                    <a:pt x="141" y="93"/>
                  </a:cubicBezTo>
                  <a:cubicBezTo>
                    <a:pt x="145" y="89"/>
                    <a:pt x="136" y="69"/>
                    <a:pt x="135" y="63"/>
                  </a:cubicBezTo>
                  <a:cubicBezTo>
                    <a:pt x="135" y="57"/>
                    <a:pt x="124" y="65"/>
                    <a:pt x="121" y="67"/>
                  </a:cubicBezTo>
                  <a:close/>
                  <a:moveTo>
                    <a:pt x="48" y="153"/>
                  </a:moveTo>
                  <a:cubicBezTo>
                    <a:pt x="46" y="157"/>
                    <a:pt x="42" y="155"/>
                    <a:pt x="37" y="156"/>
                  </a:cubicBezTo>
                  <a:cubicBezTo>
                    <a:pt x="32" y="157"/>
                    <a:pt x="32" y="170"/>
                    <a:pt x="35" y="171"/>
                  </a:cubicBezTo>
                  <a:cubicBezTo>
                    <a:pt x="38" y="172"/>
                    <a:pt x="41" y="172"/>
                    <a:pt x="42" y="168"/>
                  </a:cubicBezTo>
                  <a:cubicBezTo>
                    <a:pt x="43" y="164"/>
                    <a:pt x="48" y="163"/>
                    <a:pt x="51" y="165"/>
                  </a:cubicBezTo>
                  <a:cubicBezTo>
                    <a:pt x="55" y="166"/>
                    <a:pt x="59" y="160"/>
                    <a:pt x="59" y="155"/>
                  </a:cubicBezTo>
                  <a:cubicBezTo>
                    <a:pt x="59" y="150"/>
                    <a:pt x="49" y="150"/>
                    <a:pt x="48" y="153"/>
                  </a:cubicBezTo>
                  <a:close/>
                  <a:moveTo>
                    <a:pt x="25" y="166"/>
                  </a:moveTo>
                  <a:cubicBezTo>
                    <a:pt x="25" y="163"/>
                    <a:pt x="17" y="164"/>
                    <a:pt x="17" y="161"/>
                  </a:cubicBezTo>
                  <a:cubicBezTo>
                    <a:pt x="17" y="158"/>
                    <a:pt x="12" y="159"/>
                    <a:pt x="7" y="163"/>
                  </a:cubicBezTo>
                  <a:cubicBezTo>
                    <a:pt x="2" y="167"/>
                    <a:pt x="0" y="167"/>
                    <a:pt x="2" y="171"/>
                  </a:cubicBezTo>
                  <a:cubicBezTo>
                    <a:pt x="4" y="175"/>
                    <a:pt x="7" y="171"/>
                    <a:pt x="8" y="168"/>
                  </a:cubicBezTo>
                  <a:cubicBezTo>
                    <a:pt x="10" y="164"/>
                    <a:pt x="13" y="173"/>
                    <a:pt x="10" y="179"/>
                  </a:cubicBezTo>
                  <a:cubicBezTo>
                    <a:pt x="7" y="185"/>
                    <a:pt x="10" y="193"/>
                    <a:pt x="14" y="193"/>
                  </a:cubicBezTo>
                  <a:cubicBezTo>
                    <a:pt x="18" y="192"/>
                    <a:pt x="22" y="180"/>
                    <a:pt x="27" y="174"/>
                  </a:cubicBezTo>
                  <a:cubicBezTo>
                    <a:pt x="32" y="167"/>
                    <a:pt x="25" y="170"/>
                    <a:pt x="25" y="16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42">
              <a:extLst>
                <a:ext uri="{FF2B5EF4-FFF2-40B4-BE49-F238E27FC236}">
                  <a16:creationId xmlns:a16="http://schemas.microsoft.com/office/drawing/2014/main" id="{FCF87F69-BF0A-4E8D-BF8C-AA41C5A380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9845" y="2927290"/>
              <a:ext cx="1562116" cy="1082939"/>
            </a:xfrm>
            <a:custGeom>
              <a:avLst/>
              <a:gdLst/>
              <a:ahLst/>
              <a:cxnLst>
                <a:cxn ang="0">
                  <a:pos x="643" y="87"/>
                </a:cxn>
                <a:cxn ang="0">
                  <a:pos x="610" y="63"/>
                </a:cxn>
                <a:cxn ang="0">
                  <a:pos x="583" y="26"/>
                </a:cxn>
                <a:cxn ang="0">
                  <a:pos x="544" y="1"/>
                </a:cxn>
                <a:cxn ang="0">
                  <a:pos x="517" y="21"/>
                </a:cxn>
                <a:cxn ang="0">
                  <a:pos x="495" y="54"/>
                </a:cxn>
                <a:cxn ang="0">
                  <a:pos x="461" y="73"/>
                </a:cxn>
                <a:cxn ang="0">
                  <a:pos x="482" y="86"/>
                </a:cxn>
                <a:cxn ang="0">
                  <a:pos x="481" y="105"/>
                </a:cxn>
                <a:cxn ang="0">
                  <a:pos x="422" y="126"/>
                </a:cxn>
                <a:cxn ang="0">
                  <a:pos x="380" y="162"/>
                </a:cxn>
                <a:cxn ang="0">
                  <a:pos x="315" y="166"/>
                </a:cxn>
                <a:cxn ang="0">
                  <a:pos x="241" y="156"/>
                </a:cxn>
                <a:cxn ang="0">
                  <a:pos x="210" y="125"/>
                </a:cxn>
                <a:cxn ang="0">
                  <a:pos x="182" y="90"/>
                </a:cxn>
                <a:cxn ang="0">
                  <a:pos x="153" y="65"/>
                </a:cxn>
                <a:cxn ang="0">
                  <a:pos x="137" y="76"/>
                </a:cxn>
                <a:cxn ang="0">
                  <a:pos x="111" y="96"/>
                </a:cxn>
                <a:cxn ang="0">
                  <a:pos x="88" y="121"/>
                </a:cxn>
                <a:cxn ang="0">
                  <a:pos x="78" y="150"/>
                </a:cxn>
                <a:cxn ang="0">
                  <a:pos x="52" y="175"/>
                </a:cxn>
                <a:cxn ang="0">
                  <a:pos x="19" y="186"/>
                </a:cxn>
                <a:cxn ang="0">
                  <a:pos x="0" y="200"/>
                </a:cxn>
                <a:cxn ang="0">
                  <a:pos x="15" y="232"/>
                </a:cxn>
                <a:cxn ang="0">
                  <a:pos x="39" y="254"/>
                </a:cxn>
                <a:cxn ang="0">
                  <a:pos x="59" y="247"/>
                </a:cxn>
                <a:cxn ang="0">
                  <a:pos x="56" y="276"/>
                </a:cxn>
                <a:cxn ang="0">
                  <a:pos x="56" y="304"/>
                </a:cxn>
                <a:cxn ang="0">
                  <a:pos x="77" y="322"/>
                </a:cxn>
                <a:cxn ang="0">
                  <a:pos x="138" y="347"/>
                </a:cxn>
                <a:cxn ang="0">
                  <a:pos x="162" y="353"/>
                </a:cxn>
                <a:cxn ang="0">
                  <a:pos x="183" y="347"/>
                </a:cxn>
                <a:cxn ang="0">
                  <a:pos x="210" y="340"/>
                </a:cxn>
                <a:cxn ang="0">
                  <a:pos x="243" y="340"/>
                </a:cxn>
                <a:cxn ang="0">
                  <a:pos x="261" y="352"/>
                </a:cxn>
                <a:cxn ang="0">
                  <a:pos x="256" y="395"/>
                </a:cxn>
                <a:cxn ang="0">
                  <a:pos x="274" y="419"/>
                </a:cxn>
                <a:cxn ang="0">
                  <a:pos x="298" y="430"/>
                </a:cxn>
                <a:cxn ang="0">
                  <a:pos x="316" y="412"/>
                </a:cxn>
                <a:cxn ang="0">
                  <a:pos x="352" y="410"/>
                </a:cxn>
                <a:cxn ang="0">
                  <a:pos x="375" y="425"/>
                </a:cxn>
                <a:cxn ang="0">
                  <a:pos x="393" y="440"/>
                </a:cxn>
                <a:cxn ang="0">
                  <a:pos x="445" y="413"/>
                </a:cxn>
                <a:cxn ang="0">
                  <a:pos x="484" y="392"/>
                </a:cxn>
                <a:cxn ang="0">
                  <a:pos x="504" y="368"/>
                </a:cxn>
                <a:cxn ang="0">
                  <a:pos x="523" y="345"/>
                </a:cxn>
                <a:cxn ang="0">
                  <a:pos x="527" y="323"/>
                </a:cxn>
                <a:cxn ang="0">
                  <a:pos x="522" y="306"/>
                </a:cxn>
                <a:cxn ang="0">
                  <a:pos x="519" y="290"/>
                </a:cxn>
                <a:cxn ang="0">
                  <a:pos x="505" y="252"/>
                </a:cxn>
                <a:cxn ang="0">
                  <a:pos x="536" y="234"/>
                </a:cxn>
                <a:cxn ang="0">
                  <a:pos x="496" y="223"/>
                </a:cxn>
                <a:cxn ang="0">
                  <a:pos x="512" y="192"/>
                </a:cxn>
                <a:cxn ang="0">
                  <a:pos x="529" y="208"/>
                </a:cxn>
                <a:cxn ang="0">
                  <a:pos x="580" y="179"/>
                </a:cxn>
                <a:cxn ang="0">
                  <a:pos x="606" y="168"/>
                </a:cxn>
                <a:cxn ang="0">
                  <a:pos x="633" y="157"/>
                </a:cxn>
                <a:cxn ang="0">
                  <a:pos x="636" y="127"/>
                </a:cxn>
                <a:cxn ang="0">
                  <a:pos x="667" y="107"/>
                </a:cxn>
                <a:cxn ang="0">
                  <a:pos x="516" y="418"/>
                </a:cxn>
                <a:cxn ang="0">
                  <a:pos x="380" y="460"/>
                </a:cxn>
              </a:cxnLst>
              <a:rect l="0" t="0" r="r" b="b"/>
              <a:pathLst>
                <a:path w="677" h="469">
                  <a:moveTo>
                    <a:pt x="673" y="83"/>
                  </a:moveTo>
                  <a:cubicBezTo>
                    <a:pt x="673" y="77"/>
                    <a:pt x="666" y="79"/>
                    <a:pt x="664" y="81"/>
                  </a:cubicBezTo>
                  <a:cubicBezTo>
                    <a:pt x="662" y="83"/>
                    <a:pt x="655" y="81"/>
                    <a:pt x="653" y="85"/>
                  </a:cubicBezTo>
                  <a:cubicBezTo>
                    <a:pt x="651" y="89"/>
                    <a:pt x="648" y="87"/>
                    <a:pt x="643" y="87"/>
                  </a:cubicBezTo>
                  <a:cubicBezTo>
                    <a:pt x="638" y="88"/>
                    <a:pt x="632" y="86"/>
                    <a:pt x="632" y="83"/>
                  </a:cubicBezTo>
                  <a:cubicBezTo>
                    <a:pt x="632" y="80"/>
                    <a:pt x="629" y="77"/>
                    <a:pt x="630" y="73"/>
                  </a:cubicBezTo>
                  <a:cubicBezTo>
                    <a:pt x="630" y="70"/>
                    <a:pt x="625" y="71"/>
                    <a:pt x="622" y="68"/>
                  </a:cubicBezTo>
                  <a:cubicBezTo>
                    <a:pt x="618" y="65"/>
                    <a:pt x="612" y="62"/>
                    <a:pt x="610" y="63"/>
                  </a:cubicBezTo>
                  <a:cubicBezTo>
                    <a:pt x="609" y="64"/>
                    <a:pt x="605" y="59"/>
                    <a:pt x="599" y="59"/>
                  </a:cubicBezTo>
                  <a:cubicBezTo>
                    <a:pt x="594" y="59"/>
                    <a:pt x="594" y="55"/>
                    <a:pt x="595" y="53"/>
                  </a:cubicBezTo>
                  <a:cubicBezTo>
                    <a:pt x="596" y="50"/>
                    <a:pt x="590" y="43"/>
                    <a:pt x="589" y="39"/>
                  </a:cubicBezTo>
                  <a:cubicBezTo>
                    <a:pt x="588" y="35"/>
                    <a:pt x="584" y="34"/>
                    <a:pt x="583" y="26"/>
                  </a:cubicBezTo>
                  <a:cubicBezTo>
                    <a:pt x="581" y="17"/>
                    <a:pt x="576" y="19"/>
                    <a:pt x="577" y="15"/>
                  </a:cubicBezTo>
                  <a:cubicBezTo>
                    <a:pt x="578" y="11"/>
                    <a:pt x="572" y="9"/>
                    <a:pt x="570" y="7"/>
                  </a:cubicBezTo>
                  <a:cubicBezTo>
                    <a:pt x="568" y="5"/>
                    <a:pt x="561" y="6"/>
                    <a:pt x="556" y="3"/>
                  </a:cubicBezTo>
                  <a:cubicBezTo>
                    <a:pt x="551" y="0"/>
                    <a:pt x="548" y="2"/>
                    <a:pt x="544" y="1"/>
                  </a:cubicBezTo>
                  <a:cubicBezTo>
                    <a:pt x="539" y="0"/>
                    <a:pt x="528" y="2"/>
                    <a:pt x="527" y="2"/>
                  </a:cubicBezTo>
                  <a:cubicBezTo>
                    <a:pt x="526" y="2"/>
                    <a:pt x="517" y="1"/>
                    <a:pt x="513" y="7"/>
                  </a:cubicBezTo>
                  <a:cubicBezTo>
                    <a:pt x="508" y="13"/>
                    <a:pt x="512" y="13"/>
                    <a:pt x="514" y="13"/>
                  </a:cubicBezTo>
                  <a:cubicBezTo>
                    <a:pt x="516" y="13"/>
                    <a:pt x="517" y="19"/>
                    <a:pt x="517" y="21"/>
                  </a:cubicBezTo>
                  <a:cubicBezTo>
                    <a:pt x="517" y="23"/>
                    <a:pt x="514" y="26"/>
                    <a:pt x="512" y="27"/>
                  </a:cubicBezTo>
                  <a:cubicBezTo>
                    <a:pt x="510" y="27"/>
                    <a:pt x="506" y="35"/>
                    <a:pt x="505" y="37"/>
                  </a:cubicBezTo>
                  <a:cubicBezTo>
                    <a:pt x="504" y="40"/>
                    <a:pt x="499" y="47"/>
                    <a:pt x="500" y="49"/>
                  </a:cubicBezTo>
                  <a:cubicBezTo>
                    <a:pt x="500" y="51"/>
                    <a:pt x="497" y="54"/>
                    <a:pt x="495" y="54"/>
                  </a:cubicBezTo>
                  <a:cubicBezTo>
                    <a:pt x="492" y="54"/>
                    <a:pt x="486" y="59"/>
                    <a:pt x="484" y="60"/>
                  </a:cubicBezTo>
                  <a:cubicBezTo>
                    <a:pt x="482" y="60"/>
                    <a:pt x="474" y="59"/>
                    <a:pt x="473" y="57"/>
                  </a:cubicBezTo>
                  <a:cubicBezTo>
                    <a:pt x="473" y="56"/>
                    <a:pt x="472" y="55"/>
                    <a:pt x="471" y="55"/>
                  </a:cubicBezTo>
                  <a:cubicBezTo>
                    <a:pt x="461" y="73"/>
                    <a:pt x="461" y="73"/>
                    <a:pt x="461" y="73"/>
                  </a:cubicBezTo>
                  <a:cubicBezTo>
                    <a:pt x="461" y="78"/>
                    <a:pt x="461" y="78"/>
                    <a:pt x="461" y="78"/>
                  </a:cubicBezTo>
                  <a:cubicBezTo>
                    <a:pt x="461" y="78"/>
                    <a:pt x="455" y="80"/>
                    <a:pt x="459" y="84"/>
                  </a:cubicBezTo>
                  <a:cubicBezTo>
                    <a:pt x="464" y="89"/>
                    <a:pt x="464" y="85"/>
                    <a:pt x="471" y="85"/>
                  </a:cubicBezTo>
                  <a:cubicBezTo>
                    <a:pt x="477" y="85"/>
                    <a:pt x="480" y="90"/>
                    <a:pt x="482" y="86"/>
                  </a:cubicBezTo>
                  <a:cubicBezTo>
                    <a:pt x="483" y="83"/>
                    <a:pt x="489" y="81"/>
                    <a:pt x="493" y="85"/>
                  </a:cubicBezTo>
                  <a:cubicBezTo>
                    <a:pt x="496" y="89"/>
                    <a:pt x="508" y="97"/>
                    <a:pt x="507" y="100"/>
                  </a:cubicBezTo>
                  <a:cubicBezTo>
                    <a:pt x="507" y="104"/>
                    <a:pt x="500" y="103"/>
                    <a:pt x="496" y="102"/>
                  </a:cubicBezTo>
                  <a:cubicBezTo>
                    <a:pt x="491" y="100"/>
                    <a:pt x="485" y="105"/>
                    <a:pt x="481" y="105"/>
                  </a:cubicBezTo>
                  <a:cubicBezTo>
                    <a:pt x="477" y="105"/>
                    <a:pt x="472" y="106"/>
                    <a:pt x="467" y="110"/>
                  </a:cubicBezTo>
                  <a:cubicBezTo>
                    <a:pt x="463" y="115"/>
                    <a:pt x="464" y="119"/>
                    <a:pt x="457" y="120"/>
                  </a:cubicBezTo>
                  <a:cubicBezTo>
                    <a:pt x="451" y="121"/>
                    <a:pt x="448" y="120"/>
                    <a:pt x="440" y="125"/>
                  </a:cubicBezTo>
                  <a:cubicBezTo>
                    <a:pt x="433" y="130"/>
                    <a:pt x="425" y="128"/>
                    <a:pt x="422" y="126"/>
                  </a:cubicBezTo>
                  <a:cubicBezTo>
                    <a:pt x="419" y="125"/>
                    <a:pt x="414" y="124"/>
                    <a:pt x="411" y="129"/>
                  </a:cubicBezTo>
                  <a:cubicBezTo>
                    <a:pt x="408" y="134"/>
                    <a:pt x="415" y="137"/>
                    <a:pt x="414" y="142"/>
                  </a:cubicBezTo>
                  <a:cubicBezTo>
                    <a:pt x="414" y="148"/>
                    <a:pt x="406" y="147"/>
                    <a:pt x="400" y="153"/>
                  </a:cubicBezTo>
                  <a:cubicBezTo>
                    <a:pt x="395" y="160"/>
                    <a:pt x="385" y="163"/>
                    <a:pt x="380" y="162"/>
                  </a:cubicBezTo>
                  <a:cubicBezTo>
                    <a:pt x="375" y="161"/>
                    <a:pt x="364" y="158"/>
                    <a:pt x="355" y="163"/>
                  </a:cubicBezTo>
                  <a:cubicBezTo>
                    <a:pt x="345" y="167"/>
                    <a:pt x="339" y="174"/>
                    <a:pt x="335" y="173"/>
                  </a:cubicBezTo>
                  <a:cubicBezTo>
                    <a:pt x="332" y="172"/>
                    <a:pt x="332" y="168"/>
                    <a:pt x="326" y="169"/>
                  </a:cubicBezTo>
                  <a:cubicBezTo>
                    <a:pt x="321" y="169"/>
                    <a:pt x="318" y="168"/>
                    <a:pt x="315" y="166"/>
                  </a:cubicBezTo>
                  <a:cubicBezTo>
                    <a:pt x="311" y="163"/>
                    <a:pt x="308" y="167"/>
                    <a:pt x="302" y="163"/>
                  </a:cubicBezTo>
                  <a:cubicBezTo>
                    <a:pt x="297" y="158"/>
                    <a:pt x="286" y="159"/>
                    <a:pt x="282" y="158"/>
                  </a:cubicBezTo>
                  <a:cubicBezTo>
                    <a:pt x="278" y="158"/>
                    <a:pt x="261" y="158"/>
                    <a:pt x="255" y="158"/>
                  </a:cubicBezTo>
                  <a:cubicBezTo>
                    <a:pt x="249" y="157"/>
                    <a:pt x="241" y="159"/>
                    <a:pt x="241" y="156"/>
                  </a:cubicBezTo>
                  <a:cubicBezTo>
                    <a:pt x="240" y="153"/>
                    <a:pt x="236" y="151"/>
                    <a:pt x="234" y="145"/>
                  </a:cubicBezTo>
                  <a:cubicBezTo>
                    <a:pt x="233" y="138"/>
                    <a:pt x="229" y="136"/>
                    <a:pt x="225" y="135"/>
                  </a:cubicBezTo>
                  <a:cubicBezTo>
                    <a:pt x="222" y="134"/>
                    <a:pt x="221" y="131"/>
                    <a:pt x="218" y="130"/>
                  </a:cubicBezTo>
                  <a:cubicBezTo>
                    <a:pt x="217" y="130"/>
                    <a:pt x="215" y="125"/>
                    <a:pt x="210" y="125"/>
                  </a:cubicBezTo>
                  <a:cubicBezTo>
                    <a:pt x="205" y="125"/>
                    <a:pt x="187" y="123"/>
                    <a:pt x="184" y="119"/>
                  </a:cubicBezTo>
                  <a:cubicBezTo>
                    <a:pt x="182" y="115"/>
                    <a:pt x="187" y="114"/>
                    <a:pt x="187" y="109"/>
                  </a:cubicBezTo>
                  <a:cubicBezTo>
                    <a:pt x="187" y="105"/>
                    <a:pt x="190" y="100"/>
                    <a:pt x="188" y="98"/>
                  </a:cubicBezTo>
                  <a:cubicBezTo>
                    <a:pt x="186" y="97"/>
                    <a:pt x="182" y="93"/>
                    <a:pt x="182" y="90"/>
                  </a:cubicBezTo>
                  <a:cubicBezTo>
                    <a:pt x="181" y="86"/>
                    <a:pt x="176" y="82"/>
                    <a:pt x="172" y="82"/>
                  </a:cubicBezTo>
                  <a:cubicBezTo>
                    <a:pt x="168" y="82"/>
                    <a:pt x="165" y="79"/>
                    <a:pt x="162" y="76"/>
                  </a:cubicBezTo>
                  <a:cubicBezTo>
                    <a:pt x="158" y="73"/>
                    <a:pt x="155" y="73"/>
                    <a:pt x="154" y="66"/>
                  </a:cubicBezTo>
                  <a:cubicBezTo>
                    <a:pt x="154" y="65"/>
                    <a:pt x="153" y="65"/>
                    <a:pt x="153" y="65"/>
                  </a:cubicBezTo>
                  <a:cubicBezTo>
                    <a:pt x="152" y="64"/>
                    <a:pt x="150" y="64"/>
                    <a:pt x="149" y="64"/>
                  </a:cubicBezTo>
                  <a:cubicBezTo>
                    <a:pt x="148" y="64"/>
                    <a:pt x="147" y="63"/>
                    <a:pt x="146" y="62"/>
                  </a:cubicBezTo>
                  <a:cubicBezTo>
                    <a:pt x="145" y="65"/>
                    <a:pt x="142" y="67"/>
                    <a:pt x="142" y="69"/>
                  </a:cubicBezTo>
                  <a:cubicBezTo>
                    <a:pt x="142" y="72"/>
                    <a:pt x="141" y="76"/>
                    <a:pt x="137" y="76"/>
                  </a:cubicBezTo>
                  <a:cubicBezTo>
                    <a:pt x="134" y="76"/>
                    <a:pt x="130" y="78"/>
                    <a:pt x="130" y="84"/>
                  </a:cubicBezTo>
                  <a:cubicBezTo>
                    <a:pt x="130" y="90"/>
                    <a:pt x="133" y="91"/>
                    <a:pt x="132" y="93"/>
                  </a:cubicBezTo>
                  <a:cubicBezTo>
                    <a:pt x="130" y="96"/>
                    <a:pt x="123" y="98"/>
                    <a:pt x="121" y="97"/>
                  </a:cubicBezTo>
                  <a:cubicBezTo>
                    <a:pt x="119" y="96"/>
                    <a:pt x="114" y="97"/>
                    <a:pt x="111" y="96"/>
                  </a:cubicBezTo>
                  <a:cubicBezTo>
                    <a:pt x="107" y="96"/>
                    <a:pt x="104" y="91"/>
                    <a:pt x="103" y="96"/>
                  </a:cubicBezTo>
                  <a:cubicBezTo>
                    <a:pt x="102" y="101"/>
                    <a:pt x="94" y="116"/>
                    <a:pt x="96" y="118"/>
                  </a:cubicBezTo>
                  <a:cubicBezTo>
                    <a:pt x="98" y="119"/>
                    <a:pt x="99" y="123"/>
                    <a:pt x="96" y="123"/>
                  </a:cubicBezTo>
                  <a:cubicBezTo>
                    <a:pt x="93" y="123"/>
                    <a:pt x="90" y="123"/>
                    <a:pt x="88" y="121"/>
                  </a:cubicBezTo>
                  <a:cubicBezTo>
                    <a:pt x="86" y="119"/>
                    <a:pt x="81" y="123"/>
                    <a:pt x="77" y="123"/>
                  </a:cubicBezTo>
                  <a:cubicBezTo>
                    <a:pt x="76" y="123"/>
                    <a:pt x="68" y="126"/>
                    <a:pt x="71" y="128"/>
                  </a:cubicBezTo>
                  <a:cubicBezTo>
                    <a:pt x="73" y="129"/>
                    <a:pt x="73" y="135"/>
                    <a:pt x="73" y="137"/>
                  </a:cubicBezTo>
                  <a:cubicBezTo>
                    <a:pt x="73" y="140"/>
                    <a:pt x="79" y="147"/>
                    <a:pt x="78" y="150"/>
                  </a:cubicBezTo>
                  <a:cubicBezTo>
                    <a:pt x="77" y="152"/>
                    <a:pt x="72" y="155"/>
                    <a:pt x="72" y="158"/>
                  </a:cubicBezTo>
                  <a:cubicBezTo>
                    <a:pt x="72" y="162"/>
                    <a:pt x="73" y="165"/>
                    <a:pt x="71" y="165"/>
                  </a:cubicBezTo>
                  <a:cubicBezTo>
                    <a:pt x="69" y="166"/>
                    <a:pt x="64" y="168"/>
                    <a:pt x="61" y="170"/>
                  </a:cubicBezTo>
                  <a:cubicBezTo>
                    <a:pt x="58" y="172"/>
                    <a:pt x="54" y="172"/>
                    <a:pt x="52" y="175"/>
                  </a:cubicBezTo>
                  <a:cubicBezTo>
                    <a:pt x="51" y="178"/>
                    <a:pt x="49" y="181"/>
                    <a:pt x="43" y="180"/>
                  </a:cubicBezTo>
                  <a:cubicBezTo>
                    <a:pt x="39" y="180"/>
                    <a:pt x="37" y="179"/>
                    <a:pt x="33" y="183"/>
                  </a:cubicBezTo>
                  <a:cubicBezTo>
                    <a:pt x="30" y="188"/>
                    <a:pt x="29" y="186"/>
                    <a:pt x="26" y="188"/>
                  </a:cubicBezTo>
                  <a:cubicBezTo>
                    <a:pt x="24" y="190"/>
                    <a:pt x="21" y="186"/>
                    <a:pt x="19" y="186"/>
                  </a:cubicBezTo>
                  <a:cubicBezTo>
                    <a:pt x="17" y="185"/>
                    <a:pt x="15" y="188"/>
                    <a:pt x="13" y="188"/>
                  </a:cubicBezTo>
                  <a:cubicBezTo>
                    <a:pt x="11" y="188"/>
                    <a:pt x="9" y="191"/>
                    <a:pt x="6" y="192"/>
                  </a:cubicBezTo>
                  <a:cubicBezTo>
                    <a:pt x="4" y="193"/>
                    <a:pt x="1" y="192"/>
                    <a:pt x="1" y="195"/>
                  </a:cubicBezTo>
                  <a:cubicBezTo>
                    <a:pt x="1" y="197"/>
                    <a:pt x="1" y="199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" y="210"/>
                    <a:pt x="1" y="210"/>
                    <a:pt x="1" y="210"/>
                  </a:cubicBezTo>
                  <a:cubicBezTo>
                    <a:pt x="1" y="210"/>
                    <a:pt x="12" y="214"/>
                    <a:pt x="12" y="217"/>
                  </a:cubicBezTo>
                  <a:cubicBezTo>
                    <a:pt x="13" y="221"/>
                    <a:pt x="15" y="232"/>
                    <a:pt x="15" y="232"/>
                  </a:cubicBezTo>
                  <a:cubicBezTo>
                    <a:pt x="15" y="232"/>
                    <a:pt x="15" y="232"/>
                    <a:pt x="14" y="232"/>
                  </a:cubicBezTo>
                  <a:cubicBezTo>
                    <a:pt x="19" y="236"/>
                    <a:pt x="25" y="239"/>
                    <a:pt x="25" y="241"/>
                  </a:cubicBezTo>
                  <a:cubicBezTo>
                    <a:pt x="25" y="242"/>
                    <a:pt x="25" y="247"/>
                    <a:pt x="30" y="249"/>
                  </a:cubicBezTo>
                  <a:cubicBezTo>
                    <a:pt x="34" y="251"/>
                    <a:pt x="37" y="253"/>
                    <a:pt x="39" y="254"/>
                  </a:cubicBezTo>
                  <a:cubicBezTo>
                    <a:pt x="39" y="253"/>
                    <a:pt x="40" y="253"/>
                    <a:pt x="40" y="253"/>
                  </a:cubicBezTo>
                  <a:cubicBezTo>
                    <a:pt x="44" y="252"/>
                    <a:pt x="44" y="252"/>
                    <a:pt x="44" y="252"/>
                  </a:cubicBezTo>
                  <a:cubicBezTo>
                    <a:pt x="44" y="252"/>
                    <a:pt x="45" y="253"/>
                    <a:pt x="47" y="255"/>
                  </a:cubicBezTo>
                  <a:cubicBezTo>
                    <a:pt x="48" y="251"/>
                    <a:pt x="55" y="247"/>
                    <a:pt x="59" y="247"/>
                  </a:cubicBezTo>
                  <a:cubicBezTo>
                    <a:pt x="64" y="248"/>
                    <a:pt x="73" y="255"/>
                    <a:pt x="72" y="258"/>
                  </a:cubicBezTo>
                  <a:cubicBezTo>
                    <a:pt x="71" y="261"/>
                    <a:pt x="64" y="271"/>
                    <a:pt x="61" y="272"/>
                  </a:cubicBezTo>
                  <a:cubicBezTo>
                    <a:pt x="60" y="272"/>
                    <a:pt x="58" y="272"/>
                    <a:pt x="56" y="272"/>
                  </a:cubicBezTo>
                  <a:cubicBezTo>
                    <a:pt x="56" y="274"/>
                    <a:pt x="56" y="275"/>
                    <a:pt x="56" y="276"/>
                  </a:cubicBezTo>
                  <a:cubicBezTo>
                    <a:pt x="56" y="278"/>
                    <a:pt x="60" y="282"/>
                    <a:pt x="62" y="286"/>
                  </a:cubicBezTo>
                  <a:cubicBezTo>
                    <a:pt x="64" y="290"/>
                    <a:pt x="58" y="292"/>
                    <a:pt x="55" y="290"/>
                  </a:cubicBezTo>
                  <a:cubicBezTo>
                    <a:pt x="52" y="287"/>
                    <a:pt x="51" y="292"/>
                    <a:pt x="52" y="295"/>
                  </a:cubicBezTo>
                  <a:cubicBezTo>
                    <a:pt x="54" y="297"/>
                    <a:pt x="53" y="303"/>
                    <a:pt x="56" y="304"/>
                  </a:cubicBezTo>
                  <a:cubicBezTo>
                    <a:pt x="60" y="304"/>
                    <a:pt x="62" y="310"/>
                    <a:pt x="66" y="310"/>
                  </a:cubicBezTo>
                  <a:cubicBezTo>
                    <a:pt x="69" y="310"/>
                    <a:pt x="73" y="316"/>
                    <a:pt x="73" y="316"/>
                  </a:cubicBezTo>
                  <a:cubicBezTo>
                    <a:pt x="73" y="316"/>
                    <a:pt x="77" y="319"/>
                    <a:pt x="77" y="321"/>
                  </a:cubicBezTo>
                  <a:cubicBezTo>
                    <a:pt x="77" y="321"/>
                    <a:pt x="77" y="321"/>
                    <a:pt x="77" y="322"/>
                  </a:cubicBezTo>
                  <a:cubicBezTo>
                    <a:pt x="81" y="321"/>
                    <a:pt x="84" y="321"/>
                    <a:pt x="84" y="320"/>
                  </a:cubicBezTo>
                  <a:cubicBezTo>
                    <a:pt x="85" y="318"/>
                    <a:pt x="90" y="318"/>
                    <a:pt x="93" y="321"/>
                  </a:cubicBezTo>
                  <a:cubicBezTo>
                    <a:pt x="97" y="325"/>
                    <a:pt x="111" y="334"/>
                    <a:pt x="116" y="338"/>
                  </a:cubicBezTo>
                  <a:cubicBezTo>
                    <a:pt x="121" y="342"/>
                    <a:pt x="134" y="347"/>
                    <a:pt x="138" y="347"/>
                  </a:cubicBezTo>
                  <a:cubicBezTo>
                    <a:pt x="142" y="347"/>
                    <a:pt x="146" y="350"/>
                    <a:pt x="153" y="350"/>
                  </a:cubicBezTo>
                  <a:cubicBezTo>
                    <a:pt x="154" y="349"/>
                    <a:pt x="154" y="350"/>
                    <a:pt x="155" y="350"/>
                  </a:cubicBezTo>
                  <a:cubicBezTo>
                    <a:pt x="156" y="349"/>
                    <a:pt x="158" y="349"/>
                    <a:pt x="159" y="347"/>
                  </a:cubicBezTo>
                  <a:cubicBezTo>
                    <a:pt x="161" y="344"/>
                    <a:pt x="163" y="349"/>
                    <a:pt x="162" y="353"/>
                  </a:cubicBezTo>
                  <a:cubicBezTo>
                    <a:pt x="162" y="354"/>
                    <a:pt x="162" y="356"/>
                    <a:pt x="163" y="358"/>
                  </a:cubicBezTo>
                  <a:cubicBezTo>
                    <a:pt x="164" y="356"/>
                    <a:pt x="165" y="355"/>
                    <a:pt x="166" y="353"/>
                  </a:cubicBezTo>
                  <a:cubicBezTo>
                    <a:pt x="168" y="347"/>
                    <a:pt x="171" y="348"/>
                    <a:pt x="174" y="346"/>
                  </a:cubicBezTo>
                  <a:cubicBezTo>
                    <a:pt x="176" y="344"/>
                    <a:pt x="178" y="345"/>
                    <a:pt x="183" y="347"/>
                  </a:cubicBezTo>
                  <a:cubicBezTo>
                    <a:pt x="187" y="350"/>
                    <a:pt x="189" y="345"/>
                    <a:pt x="196" y="351"/>
                  </a:cubicBezTo>
                  <a:cubicBezTo>
                    <a:pt x="197" y="350"/>
                    <a:pt x="199" y="349"/>
                    <a:pt x="200" y="349"/>
                  </a:cubicBezTo>
                  <a:cubicBezTo>
                    <a:pt x="201" y="349"/>
                    <a:pt x="203" y="347"/>
                    <a:pt x="205" y="345"/>
                  </a:cubicBezTo>
                  <a:cubicBezTo>
                    <a:pt x="207" y="342"/>
                    <a:pt x="207" y="340"/>
                    <a:pt x="210" y="340"/>
                  </a:cubicBezTo>
                  <a:cubicBezTo>
                    <a:pt x="212" y="341"/>
                    <a:pt x="214" y="337"/>
                    <a:pt x="219" y="334"/>
                  </a:cubicBezTo>
                  <a:cubicBezTo>
                    <a:pt x="225" y="331"/>
                    <a:pt x="230" y="336"/>
                    <a:pt x="233" y="333"/>
                  </a:cubicBezTo>
                  <a:cubicBezTo>
                    <a:pt x="235" y="331"/>
                    <a:pt x="239" y="330"/>
                    <a:pt x="239" y="333"/>
                  </a:cubicBezTo>
                  <a:cubicBezTo>
                    <a:pt x="239" y="335"/>
                    <a:pt x="242" y="337"/>
                    <a:pt x="243" y="340"/>
                  </a:cubicBezTo>
                  <a:cubicBezTo>
                    <a:pt x="244" y="342"/>
                    <a:pt x="248" y="343"/>
                    <a:pt x="249" y="344"/>
                  </a:cubicBezTo>
                  <a:cubicBezTo>
                    <a:pt x="250" y="343"/>
                    <a:pt x="251" y="343"/>
                    <a:pt x="251" y="343"/>
                  </a:cubicBezTo>
                  <a:cubicBezTo>
                    <a:pt x="254" y="341"/>
                    <a:pt x="259" y="343"/>
                    <a:pt x="259" y="346"/>
                  </a:cubicBezTo>
                  <a:cubicBezTo>
                    <a:pt x="259" y="349"/>
                    <a:pt x="259" y="352"/>
                    <a:pt x="261" y="352"/>
                  </a:cubicBezTo>
                  <a:cubicBezTo>
                    <a:pt x="264" y="352"/>
                    <a:pt x="266" y="352"/>
                    <a:pt x="266" y="358"/>
                  </a:cubicBezTo>
                  <a:cubicBezTo>
                    <a:pt x="266" y="363"/>
                    <a:pt x="268" y="369"/>
                    <a:pt x="263" y="374"/>
                  </a:cubicBezTo>
                  <a:cubicBezTo>
                    <a:pt x="258" y="379"/>
                    <a:pt x="253" y="387"/>
                    <a:pt x="254" y="390"/>
                  </a:cubicBezTo>
                  <a:cubicBezTo>
                    <a:pt x="255" y="392"/>
                    <a:pt x="252" y="397"/>
                    <a:pt x="256" y="395"/>
                  </a:cubicBezTo>
                  <a:cubicBezTo>
                    <a:pt x="259" y="394"/>
                    <a:pt x="267" y="395"/>
                    <a:pt x="266" y="397"/>
                  </a:cubicBezTo>
                  <a:cubicBezTo>
                    <a:pt x="265" y="399"/>
                    <a:pt x="266" y="406"/>
                    <a:pt x="270" y="407"/>
                  </a:cubicBezTo>
                  <a:cubicBezTo>
                    <a:pt x="273" y="407"/>
                    <a:pt x="275" y="409"/>
                    <a:pt x="274" y="412"/>
                  </a:cubicBezTo>
                  <a:cubicBezTo>
                    <a:pt x="273" y="415"/>
                    <a:pt x="271" y="419"/>
                    <a:pt x="274" y="419"/>
                  </a:cubicBezTo>
                  <a:cubicBezTo>
                    <a:pt x="277" y="419"/>
                    <a:pt x="281" y="419"/>
                    <a:pt x="280" y="422"/>
                  </a:cubicBezTo>
                  <a:cubicBezTo>
                    <a:pt x="280" y="425"/>
                    <a:pt x="282" y="428"/>
                    <a:pt x="287" y="426"/>
                  </a:cubicBezTo>
                  <a:cubicBezTo>
                    <a:pt x="290" y="425"/>
                    <a:pt x="292" y="424"/>
                    <a:pt x="292" y="425"/>
                  </a:cubicBezTo>
                  <a:cubicBezTo>
                    <a:pt x="294" y="425"/>
                    <a:pt x="294" y="429"/>
                    <a:pt x="298" y="430"/>
                  </a:cubicBezTo>
                  <a:cubicBezTo>
                    <a:pt x="301" y="431"/>
                    <a:pt x="300" y="422"/>
                    <a:pt x="298" y="421"/>
                  </a:cubicBezTo>
                  <a:cubicBezTo>
                    <a:pt x="297" y="420"/>
                    <a:pt x="299" y="414"/>
                    <a:pt x="300" y="415"/>
                  </a:cubicBezTo>
                  <a:cubicBezTo>
                    <a:pt x="301" y="417"/>
                    <a:pt x="305" y="415"/>
                    <a:pt x="308" y="413"/>
                  </a:cubicBezTo>
                  <a:cubicBezTo>
                    <a:pt x="310" y="410"/>
                    <a:pt x="314" y="415"/>
                    <a:pt x="316" y="412"/>
                  </a:cubicBezTo>
                  <a:cubicBezTo>
                    <a:pt x="318" y="409"/>
                    <a:pt x="322" y="414"/>
                    <a:pt x="326" y="412"/>
                  </a:cubicBezTo>
                  <a:cubicBezTo>
                    <a:pt x="330" y="410"/>
                    <a:pt x="332" y="414"/>
                    <a:pt x="333" y="410"/>
                  </a:cubicBezTo>
                  <a:cubicBezTo>
                    <a:pt x="335" y="407"/>
                    <a:pt x="341" y="403"/>
                    <a:pt x="342" y="405"/>
                  </a:cubicBezTo>
                  <a:cubicBezTo>
                    <a:pt x="344" y="406"/>
                    <a:pt x="344" y="409"/>
                    <a:pt x="352" y="410"/>
                  </a:cubicBezTo>
                  <a:cubicBezTo>
                    <a:pt x="359" y="410"/>
                    <a:pt x="355" y="414"/>
                    <a:pt x="355" y="416"/>
                  </a:cubicBezTo>
                  <a:cubicBezTo>
                    <a:pt x="355" y="418"/>
                    <a:pt x="363" y="424"/>
                    <a:pt x="366" y="425"/>
                  </a:cubicBezTo>
                  <a:cubicBezTo>
                    <a:pt x="366" y="425"/>
                    <a:pt x="367" y="425"/>
                    <a:pt x="368" y="427"/>
                  </a:cubicBezTo>
                  <a:cubicBezTo>
                    <a:pt x="370" y="425"/>
                    <a:pt x="374" y="427"/>
                    <a:pt x="375" y="425"/>
                  </a:cubicBezTo>
                  <a:cubicBezTo>
                    <a:pt x="376" y="422"/>
                    <a:pt x="380" y="423"/>
                    <a:pt x="381" y="425"/>
                  </a:cubicBezTo>
                  <a:cubicBezTo>
                    <a:pt x="383" y="428"/>
                    <a:pt x="384" y="428"/>
                    <a:pt x="388" y="425"/>
                  </a:cubicBezTo>
                  <a:cubicBezTo>
                    <a:pt x="391" y="422"/>
                    <a:pt x="393" y="428"/>
                    <a:pt x="391" y="430"/>
                  </a:cubicBezTo>
                  <a:cubicBezTo>
                    <a:pt x="389" y="431"/>
                    <a:pt x="390" y="437"/>
                    <a:pt x="393" y="440"/>
                  </a:cubicBezTo>
                  <a:cubicBezTo>
                    <a:pt x="396" y="443"/>
                    <a:pt x="397" y="438"/>
                    <a:pt x="396" y="435"/>
                  </a:cubicBezTo>
                  <a:cubicBezTo>
                    <a:pt x="396" y="432"/>
                    <a:pt x="402" y="429"/>
                    <a:pt x="412" y="425"/>
                  </a:cubicBezTo>
                  <a:cubicBezTo>
                    <a:pt x="423" y="422"/>
                    <a:pt x="434" y="414"/>
                    <a:pt x="434" y="412"/>
                  </a:cubicBezTo>
                  <a:cubicBezTo>
                    <a:pt x="434" y="411"/>
                    <a:pt x="442" y="415"/>
                    <a:pt x="445" y="413"/>
                  </a:cubicBezTo>
                  <a:cubicBezTo>
                    <a:pt x="449" y="410"/>
                    <a:pt x="461" y="410"/>
                    <a:pt x="465" y="410"/>
                  </a:cubicBezTo>
                  <a:cubicBezTo>
                    <a:pt x="468" y="409"/>
                    <a:pt x="468" y="407"/>
                    <a:pt x="471" y="404"/>
                  </a:cubicBezTo>
                  <a:cubicBezTo>
                    <a:pt x="475" y="401"/>
                    <a:pt x="474" y="400"/>
                    <a:pt x="478" y="398"/>
                  </a:cubicBezTo>
                  <a:cubicBezTo>
                    <a:pt x="482" y="397"/>
                    <a:pt x="484" y="394"/>
                    <a:pt x="484" y="392"/>
                  </a:cubicBezTo>
                  <a:cubicBezTo>
                    <a:pt x="484" y="390"/>
                    <a:pt x="492" y="389"/>
                    <a:pt x="492" y="387"/>
                  </a:cubicBezTo>
                  <a:cubicBezTo>
                    <a:pt x="492" y="385"/>
                    <a:pt x="498" y="384"/>
                    <a:pt x="498" y="381"/>
                  </a:cubicBezTo>
                  <a:cubicBezTo>
                    <a:pt x="498" y="379"/>
                    <a:pt x="501" y="379"/>
                    <a:pt x="503" y="377"/>
                  </a:cubicBezTo>
                  <a:cubicBezTo>
                    <a:pt x="504" y="375"/>
                    <a:pt x="501" y="369"/>
                    <a:pt x="504" y="368"/>
                  </a:cubicBezTo>
                  <a:cubicBezTo>
                    <a:pt x="507" y="368"/>
                    <a:pt x="503" y="364"/>
                    <a:pt x="503" y="363"/>
                  </a:cubicBezTo>
                  <a:cubicBezTo>
                    <a:pt x="502" y="361"/>
                    <a:pt x="508" y="361"/>
                    <a:pt x="510" y="359"/>
                  </a:cubicBezTo>
                  <a:cubicBezTo>
                    <a:pt x="513" y="357"/>
                    <a:pt x="515" y="355"/>
                    <a:pt x="516" y="351"/>
                  </a:cubicBezTo>
                  <a:cubicBezTo>
                    <a:pt x="516" y="348"/>
                    <a:pt x="521" y="345"/>
                    <a:pt x="523" y="345"/>
                  </a:cubicBezTo>
                  <a:cubicBezTo>
                    <a:pt x="525" y="344"/>
                    <a:pt x="526" y="339"/>
                    <a:pt x="525" y="335"/>
                  </a:cubicBezTo>
                  <a:cubicBezTo>
                    <a:pt x="525" y="332"/>
                    <a:pt x="529" y="333"/>
                    <a:pt x="527" y="331"/>
                  </a:cubicBezTo>
                  <a:cubicBezTo>
                    <a:pt x="525" y="330"/>
                    <a:pt x="528" y="325"/>
                    <a:pt x="532" y="324"/>
                  </a:cubicBezTo>
                  <a:cubicBezTo>
                    <a:pt x="536" y="323"/>
                    <a:pt x="529" y="321"/>
                    <a:pt x="527" y="323"/>
                  </a:cubicBezTo>
                  <a:cubicBezTo>
                    <a:pt x="525" y="325"/>
                    <a:pt x="523" y="318"/>
                    <a:pt x="521" y="321"/>
                  </a:cubicBezTo>
                  <a:cubicBezTo>
                    <a:pt x="519" y="323"/>
                    <a:pt x="513" y="319"/>
                    <a:pt x="517" y="318"/>
                  </a:cubicBezTo>
                  <a:cubicBezTo>
                    <a:pt x="520" y="317"/>
                    <a:pt x="526" y="313"/>
                    <a:pt x="529" y="312"/>
                  </a:cubicBezTo>
                  <a:cubicBezTo>
                    <a:pt x="531" y="312"/>
                    <a:pt x="525" y="306"/>
                    <a:pt x="522" y="306"/>
                  </a:cubicBezTo>
                  <a:cubicBezTo>
                    <a:pt x="519" y="306"/>
                    <a:pt x="515" y="299"/>
                    <a:pt x="512" y="299"/>
                  </a:cubicBezTo>
                  <a:cubicBezTo>
                    <a:pt x="508" y="299"/>
                    <a:pt x="514" y="297"/>
                    <a:pt x="518" y="299"/>
                  </a:cubicBezTo>
                  <a:cubicBezTo>
                    <a:pt x="522" y="301"/>
                    <a:pt x="526" y="302"/>
                    <a:pt x="528" y="301"/>
                  </a:cubicBezTo>
                  <a:cubicBezTo>
                    <a:pt x="530" y="299"/>
                    <a:pt x="522" y="292"/>
                    <a:pt x="519" y="290"/>
                  </a:cubicBezTo>
                  <a:cubicBezTo>
                    <a:pt x="516" y="288"/>
                    <a:pt x="518" y="284"/>
                    <a:pt x="517" y="283"/>
                  </a:cubicBezTo>
                  <a:cubicBezTo>
                    <a:pt x="515" y="282"/>
                    <a:pt x="511" y="273"/>
                    <a:pt x="509" y="269"/>
                  </a:cubicBezTo>
                  <a:cubicBezTo>
                    <a:pt x="508" y="266"/>
                    <a:pt x="501" y="265"/>
                    <a:pt x="499" y="262"/>
                  </a:cubicBezTo>
                  <a:cubicBezTo>
                    <a:pt x="498" y="260"/>
                    <a:pt x="500" y="254"/>
                    <a:pt x="505" y="252"/>
                  </a:cubicBezTo>
                  <a:cubicBezTo>
                    <a:pt x="510" y="250"/>
                    <a:pt x="508" y="245"/>
                    <a:pt x="510" y="246"/>
                  </a:cubicBezTo>
                  <a:cubicBezTo>
                    <a:pt x="512" y="246"/>
                    <a:pt x="514" y="245"/>
                    <a:pt x="516" y="242"/>
                  </a:cubicBezTo>
                  <a:cubicBezTo>
                    <a:pt x="518" y="238"/>
                    <a:pt x="521" y="240"/>
                    <a:pt x="523" y="238"/>
                  </a:cubicBezTo>
                  <a:cubicBezTo>
                    <a:pt x="525" y="236"/>
                    <a:pt x="533" y="236"/>
                    <a:pt x="536" y="234"/>
                  </a:cubicBezTo>
                  <a:cubicBezTo>
                    <a:pt x="539" y="232"/>
                    <a:pt x="533" y="226"/>
                    <a:pt x="529" y="227"/>
                  </a:cubicBezTo>
                  <a:cubicBezTo>
                    <a:pt x="526" y="228"/>
                    <a:pt x="521" y="227"/>
                    <a:pt x="518" y="223"/>
                  </a:cubicBezTo>
                  <a:cubicBezTo>
                    <a:pt x="516" y="219"/>
                    <a:pt x="509" y="230"/>
                    <a:pt x="503" y="232"/>
                  </a:cubicBezTo>
                  <a:cubicBezTo>
                    <a:pt x="498" y="235"/>
                    <a:pt x="495" y="228"/>
                    <a:pt x="496" y="223"/>
                  </a:cubicBezTo>
                  <a:cubicBezTo>
                    <a:pt x="498" y="219"/>
                    <a:pt x="492" y="219"/>
                    <a:pt x="485" y="219"/>
                  </a:cubicBezTo>
                  <a:cubicBezTo>
                    <a:pt x="477" y="220"/>
                    <a:pt x="480" y="206"/>
                    <a:pt x="485" y="205"/>
                  </a:cubicBezTo>
                  <a:cubicBezTo>
                    <a:pt x="489" y="205"/>
                    <a:pt x="496" y="210"/>
                    <a:pt x="499" y="201"/>
                  </a:cubicBezTo>
                  <a:cubicBezTo>
                    <a:pt x="501" y="193"/>
                    <a:pt x="505" y="199"/>
                    <a:pt x="512" y="192"/>
                  </a:cubicBezTo>
                  <a:cubicBezTo>
                    <a:pt x="518" y="185"/>
                    <a:pt x="525" y="180"/>
                    <a:pt x="531" y="185"/>
                  </a:cubicBezTo>
                  <a:cubicBezTo>
                    <a:pt x="536" y="189"/>
                    <a:pt x="525" y="196"/>
                    <a:pt x="523" y="200"/>
                  </a:cubicBezTo>
                  <a:cubicBezTo>
                    <a:pt x="521" y="204"/>
                    <a:pt x="525" y="205"/>
                    <a:pt x="522" y="209"/>
                  </a:cubicBezTo>
                  <a:cubicBezTo>
                    <a:pt x="518" y="212"/>
                    <a:pt x="523" y="213"/>
                    <a:pt x="529" y="208"/>
                  </a:cubicBezTo>
                  <a:cubicBezTo>
                    <a:pt x="536" y="204"/>
                    <a:pt x="544" y="199"/>
                    <a:pt x="550" y="197"/>
                  </a:cubicBezTo>
                  <a:cubicBezTo>
                    <a:pt x="552" y="196"/>
                    <a:pt x="554" y="196"/>
                    <a:pt x="556" y="196"/>
                  </a:cubicBezTo>
                  <a:cubicBezTo>
                    <a:pt x="557" y="194"/>
                    <a:pt x="558" y="192"/>
                    <a:pt x="559" y="191"/>
                  </a:cubicBezTo>
                  <a:cubicBezTo>
                    <a:pt x="563" y="189"/>
                    <a:pt x="578" y="182"/>
                    <a:pt x="580" y="179"/>
                  </a:cubicBezTo>
                  <a:cubicBezTo>
                    <a:pt x="582" y="177"/>
                    <a:pt x="584" y="171"/>
                    <a:pt x="587" y="171"/>
                  </a:cubicBezTo>
                  <a:cubicBezTo>
                    <a:pt x="590" y="171"/>
                    <a:pt x="590" y="174"/>
                    <a:pt x="594" y="174"/>
                  </a:cubicBezTo>
                  <a:cubicBezTo>
                    <a:pt x="599" y="174"/>
                    <a:pt x="604" y="176"/>
                    <a:pt x="602" y="172"/>
                  </a:cubicBezTo>
                  <a:cubicBezTo>
                    <a:pt x="599" y="169"/>
                    <a:pt x="601" y="169"/>
                    <a:pt x="606" y="168"/>
                  </a:cubicBezTo>
                  <a:cubicBezTo>
                    <a:pt x="611" y="167"/>
                    <a:pt x="610" y="162"/>
                    <a:pt x="614" y="162"/>
                  </a:cubicBezTo>
                  <a:cubicBezTo>
                    <a:pt x="618" y="162"/>
                    <a:pt x="617" y="153"/>
                    <a:pt x="621" y="153"/>
                  </a:cubicBezTo>
                  <a:cubicBezTo>
                    <a:pt x="624" y="153"/>
                    <a:pt x="626" y="158"/>
                    <a:pt x="630" y="157"/>
                  </a:cubicBezTo>
                  <a:cubicBezTo>
                    <a:pt x="631" y="157"/>
                    <a:pt x="632" y="157"/>
                    <a:pt x="633" y="157"/>
                  </a:cubicBezTo>
                  <a:cubicBezTo>
                    <a:pt x="634" y="157"/>
                    <a:pt x="635" y="156"/>
                    <a:pt x="636" y="155"/>
                  </a:cubicBezTo>
                  <a:cubicBezTo>
                    <a:pt x="635" y="151"/>
                    <a:pt x="636" y="147"/>
                    <a:pt x="635" y="145"/>
                  </a:cubicBezTo>
                  <a:cubicBezTo>
                    <a:pt x="633" y="141"/>
                    <a:pt x="635" y="138"/>
                    <a:pt x="634" y="135"/>
                  </a:cubicBezTo>
                  <a:cubicBezTo>
                    <a:pt x="634" y="133"/>
                    <a:pt x="633" y="127"/>
                    <a:pt x="636" y="127"/>
                  </a:cubicBezTo>
                  <a:cubicBezTo>
                    <a:pt x="639" y="127"/>
                    <a:pt x="642" y="121"/>
                    <a:pt x="645" y="123"/>
                  </a:cubicBezTo>
                  <a:cubicBezTo>
                    <a:pt x="649" y="125"/>
                    <a:pt x="655" y="126"/>
                    <a:pt x="655" y="123"/>
                  </a:cubicBezTo>
                  <a:cubicBezTo>
                    <a:pt x="655" y="120"/>
                    <a:pt x="660" y="120"/>
                    <a:pt x="661" y="116"/>
                  </a:cubicBezTo>
                  <a:cubicBezTo>
                    <a:pt x="661" y="112"/>
                    <a:pt x="666" y="111"/>
                    <a:pt x="667" y="107"/>
                  </a:cubicBezTo>
                  <a:cubicBezTo>
                    <a:pt x="668" y="103"/>
                    <a:pt x="670" y="95"/>
                    <a:pt x="673" y="93"/>
                  </a:cubicBezTo>
                  <a:cubicBezTo>
                    <a:pt x="677" y="91"/>
                    <a:pt x="673" y="89"/>
                    <a:pt x="673" y="83"/>
                  </a:cubicBezTo>
                  <a:close/>
                  <a:moveTo>
                    <a:pt x="510" y="399"/>
                  </a:moveTo>
                  <a:cubicBezTo>
                    <a:pt x="506" y="412"/>
                    <a:pt x="515" y="419"/>
                    <a:pt x="516" y="418"/>
                  </a:cubicBezTo>
                  <a:cubicBezTo>
                    <a:pt x="519" y="416"/>
                    <a:pt x="533" y="387"/>
                    <a:pt x="530" y="383"/>
                  </a:cubicBezTo>
                  <a:cubicBezTo>
                    <a:pt x="527" y="379"/>
                    <a:pt x="513" y="386"/>
                    <a:pt x="510" y="399"/>
                  </a:cubicBezTo>
                  <a:close/>
                  <a:moveTo>
                    <a:pt x="391" y="444"/>
                  </a:moveTo>
                  <a:cubicBezTo>
                    <a:pt x="386" y="444"/>
                    <a:pt x="375" y="451"/>
                    <a:pt x="380" y="460"/>
                  </a:cubicBezTo>
                  <a:cubicBezTo>
                    <a:pt x="384" y="469"/>
                    <a:pt x="398" y="463"/>
                    <a:pt x="399" y="459"/>
                  </a:cubicBezTo>
                  <a:cubicBezTo>
                    <a:pt x="399" y="455"/>
                    <a:pt x="406" y="448"/>
                    <a:pt x="405" y="445"/>
                  </a:cubicBezTo>
                  <a:cubicBezTo>
                    <a:pt x="404" y="443"/>
                    <a:pt x="395" y="444"/>
                    <a:pt x="391" y="44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13" name="Freeform 143">
              <a:extLst>
                <a:ext uri="{FF2B5EF4-FFF2-40B4-BE49-F238E27FC236}">
                  <a16:creationId xmlns:a16="http://schemas.microsoft.com/office/drawing/2014/main" id="{59ADF7AC-5855-4572-A3D2-ADB9C2AAEF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0489" y="4003432"/>
              <a:ext cx="251089" cy="352673"/>
            </a:xfrm>
            <a:custGeom>
              <a:avLst/>
              <a:gdLst/>
              <a:ahLst/>
              <a:cxnLst>
                <a:cxn ang="0">
                  <a:pos x="58" y="59"/>
                </a:cxn>
                <a:cxn ang="0">
                  <a:pos x="72" y="69"/>
                </a:cxn>
                <a:cxn ang="0">
                  <a:pos x="75" y="79"/>
                </a:cxn>
                <a:cxn ang="0">
                  <a:pos x="80" y="84"/>
                </a:cxn>
                <a:cxn ang="0">
                  <a:pos x="85" y="98"/>
                </a:cxn>
                <a:cxn ang="0">
                  <a:pos x="89" y="95"/>
                </a:cxn>
                <a:cxn ang="0">
                  <a:pos x="94" y="88"/>
                </a:cxn>
                <a:cxn ang="0">
                  <a:pos x="91" y="75"/>
                </a:cxn>
                <a:cxn ang="0">
                  <a:pos x="78" y="66"/>
                </a:cxn>
                <a:cxn ang="0">
                  <a:pos x="71" y="56"/>
                </a:cxn>
                <a:cxn ang="0">
                  <a:pos x="55" y="53"/>
                </a:cxn>
                <a:cxn ang="0">
                  <a:pos x="49" y="43"/>
                </a:cxn>
                <a:cxn ang="0">
                  <a:pos x="57" y="27"/>
                </a:cxn>
                <a:cxn ang="0">
                  <a:pos x="56" y="8"/>
                </a:cxn>
                <a:cxn ang="0">
                  <a:pos x="54" y="4"/>
                </a:cxn>
                <a:cxn ang="0">
                  <a:pos x="38" y="3"/>
                </a:cxn>
                <a:cxn ang="0">
                  <a:pos x="36" y="29"/>
                </a:cxn>
                <a:cxn ang="0">
                  <a:pos x="30" y="28"/>
                </a:cxn>
                <a:cxn ang="0">
                  <a:pos x="33" y="43"/>
                </a:cxn>
                <a:cxn ang="0">
                  <a:pos x="36" y="52"/>
                </a:cxn>
                <a:cxn ang="0">
                  <a:pos x="48" y="56"/>
                </a:cxn>
                <a:cxn ang="0">
                  <a:pos x="58" y="59"/>
                </a:cxn>
                <a:cxn ang="0">
                  <a:pos x="37" y="62"/>
                </a:cxn>
                <a:cxn ang="0">
                  <a:pos x="47" y="74"/>
                </a:cxn>
                <a:cxn ang="0">
                  <a:pos x="37" y="62"/>
                </a:cxn>
                <a:cxn ang="0">
                  <a:pos x="55" y="94"/>
                </a:cxn>
                <a:cxn ang="0">
                  <a:pos x="61" y="91"/>
                </a:cxn>
                <a:cxn ang="0">
                  <a:pos x="62" y="100"/>
                </a:cxn>
                <a:cxn ang="0">
                  <a:pos x="64" y="112"/>
                </a:cxn>
                <a:cxn ang="0">
                  <a:pos x="76" y="94"/>
                </a:cxn>
                <a:cxn ang="0">
                  <a:pos x="72" y="92"/>
                </a:cxn>
                <a:cxn ang="0">
                  <a:pos x="55" y="79"/>
                </a:cxn>
                <a:cxn ang="0">
                  <a:pos x="55" y="94"/>
                </a:cxn>
                <a:cxn ang="0">
                  <a:pos x="16" y="101"/>
                </a:cxn>
                <a:cxn ang="0">
                  <a:pos x="2" y="119"/>
                </a:cxn>
                <a:cxn ang="0">
                  <a:pos x="22" y="100"/>
                </a:cxn>
                <a:cxn ang="0">
                  <a:pos x="25" y="88"/>
                </a:cxn>
                <a:cxn ang="0">
                  <a:pos x="16" y="101"/>
                </a:cxn>
                <a:cxn ang="0">
                  <a:pos x="75" y="107"/>
                </a:cxn>
                <a:cxn ang="0">
                  <a:pos x="84" y="102"/>
                </a:cxn>
                <a:cxn ang="0">
                  <a:pos x="75" y="107"/>
                </a:cxn>
                <a:cxn ang="0">
                  <a:pos x="105" y="133"/>
                </a:cxn>
                <a:cxn ang="0">
                  <a:pos x="103" y="108"/>
                </a:cxn>
                <a:cxn ang="0">
                  <a:pos x="95" y="108"/>
                </a:cxn>
                <a:cxn ang="0">
                  <a:pos x="88" y="114"/>
                </a:cxn>
                <a:cxn ang="0">
                  <a:pos x="82" y="119"/>
                </a:cxn>
                <a:cxn ang="0">
                  <a:pos x="72" y="116"/>
                </a:cxn>
                <a:cxn ang="0">
                  <a:pos x="59" y="124"/>
                </a:cxn>
                <a:cxn ang="0">
                  <a:pos x="54" y="136"/>
                </a:cxn>
                <a:cxn ang="0">
                  <a:pos x="64" y="130"/>
                </a:cxn>
                <a:cxn ang="0">
                  <a:pos x="73" y="127"/>
                </a:cxn>
                <a:cxn ang="0">
                  <a:pos x="82" y="147"/>
                </a:cxn>
                <a:cxn ang="0">
                  <a:pos x="94" y="153"/>
                </a:cxn>
                <a:cxn ang="0">
                  <a:pos x="93" y="138"/>
                </a:cxn>
                <a:cxn ang="0">
                  <a:pos x="105" y="133"/>
                </a:cxn>
              </a:cxnLst>
              <a:rect l="0" t="0" r="r" b="b"/>
              <a:pathLst>
                <a:path w="109" h="153">
                  <a:moveTo>
                    <a:pt x="58" y="59"/>
                  </a:moveTo>
                  <a:cubicBezTo>
                    <a:pt x="64" y="58"/>
                    <a:pt x="73" y="66"/>
                    <a:pt x="72" y="69"/>
                  </a:cubicBezTo>
                  <a:cubicBezTo>
                    <a:pt x="70" y="72"/>
                    <a:pt x="72" y="82"/>
                    <a:pt x="75" y="79"/>
                  </a:cubicBezTo>
                  <a:cubicBezTo>
                    <a:pt x="78" y="76"/>
                    <a:pt x="83" y="80"/>
                    <a:pt x="80" y="84"/>
                  </a:cubicBezTo>
                  <a:cubicBezTo>
                    <a:pt x="77" y="88"/>
                    <a:pt x="84" y="93"/>
                    <a:pt x="85" y="98"/>
                  </a:cubicBezTo>
                  <a:cubicBezTo>
                    <a:pt x="86" y="103"/>
                    <a:pt x="90" y="99"/>
                    <a:pt x="89" y="95"/>
                  </a:cubicBezTo>
                  <a:cubicBezTo>
                    <a:pt x="88" y="91"/>
                    <a:pt x="90" y="91"/>
                    <a:pt x="94" y="88"/>
                  </a:cubicBezTo>
                  <a:cubicBezTo>
                    <a:pt x="98" y="85"/>
                    <a:pt x="94" y="80"/>
                    <a:pt x="91" y="75"/>
                  </a:cubicBezTo>
                  <a:cubicBezTo>
                    <a:pt x="88" y="69"/>
                    <a:pt x="78" y="71"/>
                    <a:pt x="78" y="66"/>
                  </a:cubicBezTo>
                  <a:cubicBezTo>
                    <a:pt x="78" y="60"/>
                    <a:pt x="71" y="59"/>
                    <a:pt x="71" y="56"/>
                  </a:cubicBezTo>
                  <a:cubicBezTo>
                    <a:pt x="70" y="53"/>
                    <a:pt x="61" y="50"/>
                    <a:pt x="55" y="53"/>
                  </a:cubicBezTo>
                  <a:cubicBezTo>
                    <a:pt x="49" y="56"/>
                    <a:pt x="53" y="47"/>
                    <a:pt x="49" y="43"/>
                  </a:cubicBezTo>
                  <a:cubicBezTo>
                    <a:pt x="45" y="38"/>
                    <a:pt x="52" y="32"/>
                    <a:pt x="57" y="27"/>
                  </a:cubicBezTo>
                  <a:cubicBezTo>
                    <a:pt x="62" y="21"/>
                    <a:pt x="56" y="12"/>
                    <a:pt x="56" y="8"/>
                  </a:cubicBezTo>
                  <a:cubicBezTo>
                    <a:pt x="57" y="4"/>
                    <a:pt x="57" y="3"/>
                    <a:pt x="54" y="4"/>
                  </a:cubicBezTo>
                  <a:cubicBezTo>
                    <a:pt x="52" y="6"/>
                    <a:pt x="42" y="0"/>
                    <a:pt x="38" y="3"/>
                  </a:cubicBezTo>
                  <a:cubicBezTo>
                    <a:pt x="34" y="6"/>
                    <a:pt x="38" y="28"/>
                    <a:pt x="36" y="29"/>
                  </a:cubicBezTo>
                  <a:cubicBezTo>
                    <a:pt x="34" y="31"/>
                    <a:pt x="31" y="26"/>
                    <a:pt x="30" y="28"/>
                  </a:cubicBezTo>
                  <a:cubicBezTo>
                    <a:pt x="29" y="31"/>
                    <a:pt x="31" y="43"/>
                    <a:pt x="33" y="43"/>
                  </a:cubicBezTo>
                  <a:cubicBezTo>
                    <a:pt x="36" y="43"/>
                    <a:pt x="38" y="47"/>
                    <a:pt x="36" y="52"/>
                  </a:cubicBezTo>
                  <a:cubicBezTo>
                    <a:pt x="35" y="57"/>
                    <a:pt x="41" y="58"/>
                    <a:pt x="48" y="56"/>
                  </a:cubicBezTo>
                  <a:cubicBezTo>
                    <a:pt x="54" y="53"/>
                    <a:pt x="52" y="60"/>
                    <a:pt x="58" y="59"/>
                  </a:cubicBezTo>
                  <a:close/>
                  <a:moveTo>
                    <a:pt x="37" y="62"/>
                  </a:moveTo>
                  <a:cubicBezTo>
                    <a:pt x="38" y="67"/>
                    <a:pt x="40" y="76"/>
                    <a:pt x="47" y="74"/>
                  </a:cubicBezTo>
                  <a:cubicBezTo>
                    <a:pt x="55" y="72"/>
                    <a:pt x="36" y="58"/>
                    <a:pt x="37" y="62"/>
                  </a:cubicBezTo>
                  <a:close/>
                  <a:moveTo>
                    <a:pt x="55" y="94"/>
                  </a:moveTo>
                  <a:cubicBezTo>
                    <a:pt x="57" y="94"/>
                    <a:pt x="61" y="94"/>
                    <a:pt x="61" y="91"/>
                  </a:cubicBezTo>
                  <a:cubicBezTo>
                    <a:pt x="62" y="88"/>
                    <a:pt x="65" y="97"/>
                    <a:pt x="62" y="100"/>
                  </a:cubicBezTo>
                  <a:cubicBezTo>
                    <a:pt x="59" y="103"/>
                    <a:pt x="59" y="111"/>
                    <a:pt x="64" y="112"/>
                  </a:cubicBezTo>
                  <a:cubicBezTo>
                    <a:pt x="69" y="113"/>
                    <a:pt x="77" y="97"/>
                    <a:pt x="76" y="94"/>
                  </a:cubicBezTo>
                  <a:cubicBezTo>
                    <a:pt x="75" y="91"/>
                    <a:pt x="71" y="96"/>
                    <a:pt x="72" y="92"/>
                  </a:cubicBezTo>
                  <a:cubicBezTo>
                    <a:pt x="73" y="88"/>
                    <a:pt x="60" y="78"/>
                    <a:pt x="55" y="79"/>
                  </a:cubicBezTo>
                  <a:cubicBezTo>
                    <a:pt x="50" y="80"/>
                    <a:pt x="51" y="95"/>
                    <a:pt x="55" y="94"/>
                  </a:cubicBezTo>
                  <a:close/>
                  <a:moveTo>
                    <a:pt x="16" y="101"/>
                  </a:moveTo>
                  <a:cubicBezTo>
                    <a:pt x="11" y="107"/>
                    <a:pt x="0" y="116"/>
                    <a:pt x="2" y="119"/>
                  </a:cubicBezTo>
                  <a:cubicBezTo>
                    <a:pt x="4" y="123"/>
                    <a:pt x="16" y="105"/>
                    <a:pt x="22" y="100"/>
                  </a:cubicBezTo>
                  <a:cubicBezTo>
                    <a:pt x="28" y="96"/>
                    <a:pt x="27" y="92"/>
                    <a:pt x="25" y="88"/>
                  </a:cubicBezTo>
                  <a:cubicBezTo>
                    <a:pt x="23" y="84"/>
                    <a:pt x="21" y="95"/>
                    <a:pt x="16" y="101"/>
                  </a:cubicBezTo>
                  <a:close/>
                  <a:moveTo>
                    <a:pt x="75" y="107"/>
                  </a:moveTo>
                  <a:cubicBezTo>
                    <a:pt x="77" y="111"/>
                    <a:pt x="86" y="105"/>
                    <a:pt x="84" y="102"/>
                  </a:cubicBezTo>
                  <a:cubicBezTo>
                    <a:pt x="81" y="99"/>
                    <a:pt x="74" y="105"/>
                    <a:pt x="75" y="107"/>
                  </a:cubicBezTo>
                  <a:close/>
                  <a:moveTo>
                    <a:pt x="105" y="133"/>
                  </a:moveTo>
                  <a:cubicBezTo>
                    <a:pt x="109" y="129"/>
                    <a:pt x="103" y="116"/>
                    <a:pt x="103" y="108"/>
                  </a:cubicBezTo>
                  <a:cubicBezTo>
                    <a:pt x="103" y="100"/>
                    <a:pt x="92" y="103"/>
                    <a:pt x="95" y="108"/>
                  </a:cubicBezTo>
                  <a:cubicBezTo>
                    <a:pt x="98" y="113"/>
                    <a:pt x="89" y="109"/>
                    <a:pt x="88" y="114"/>
                  </a:cubicBezTo>
                  <a:cubicBezTo>
                    <a:pt x="88" y="119"/>
                    <a:pt x="81" y="115"/>
                    <a:pt x="82" y="119"/>
                  </a:cubicBezTo>
                  <a:cubicBezTo>
                    <a:pt x="82" y="123"/>
                    <a:pt x="75" y="119"/>
                    <a:pt x="72" y="116"/>
                  </a:cubicBezTo>
                  <a:cubicBezTo>
                    <a:pt x="68" y="114"/>
                    <a:pt x="64" y="123"/>
                    <a:pt x="59" y="124"/>
                  </a:cubicBezTo>
                  <a:cubicBezTo>
                    <a:pt x="54" y="125"/>
                    <a:pt x="51" y="136"/>
                    <a:pt x="54" y="136"/>
                  </a:cubicBezTo>
                  <a:cubicBezTo>
                    <a:pt x="58" y="135"/>
                    <a:pt x="60" y="130"/>
                    <a:pt x="64" y="130"/>
                  </a:cubicBezTo>
                  <a:cubicBezTo>
                    <a:pt x="68" y="131"/>
                    <a:pt x="67" y="126"/>
                    <a:pt x="73" y="127"/>
                  </a:cubicBezTo>
                  <a:cubicBezTo>
                    <a:pt x="78" y="128"/>
                    <a:pt x="74" y="145"/>
                    <a:pt x="82" y="147"/>
                  </a:cubicBezTo>
                  <a:cubicBezTo>
                    <a:pt x="90" y="148"/>
                    <a:pt x="90" y="153"/>
                    <a:pt x="94" y="153"/>
                  </a:cubicBezTo>
                  <a:cubicBezTo>
                    <a:pt x="97" y="153"/>
                    <a:pt x="93" y="142"/>
                    <a:pt x="93" y="138"/>
                  </a:cubicBezTo>
                  <a:cubicBezTo>
                    <a:pt x="94" y="135"/>
                    <a:pt x="101" y="138"/>
                    <a:pt x="105" y="13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44">
              <a:extLst>
                <a:ext uri="{FF2B5EF4-FFF2-40B4-BE49-F238E27FC236}">
                  <a16:creationId xmlns:a16="http://schemas.microsoft.com/office/drawing/2014/main" id="{1546755B-C371-4ABB-960C-7A62CF5CDE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3417" y="4570777"/>
              <a:ext cx="329674" cy="208922"/>
            </a:xfrm>
            <a:custGeom>
              <a:avLst/>
              <a:gdLst/>
              <a:ahLst/>
              <a:cxnLst>
                <a:cxn ang="0">
                  <a:pos x="102" y="84"/>
                </a:cxn>
                <a:cxn ang="0">
                  <a:pos x="94" y="76"/>
                </a:cxn>
                <a:cxn ang="0">
                  <a:pos x="83" y="71"/>
                </a:cxn>
                <a:cxn ang="0">
                  <a:pos x="75" y="56"/>
                </a:cxn>
                <a:cxn ang="0">
                  <a:pos x="72" y="47"/>
                </a:cxn>
                <a:cxn ang="0">
                  <a:pos x="75" y="39"/>
                </a:cxn>
                <a:cxn ang="0">
                  <a:pos x="52" y="27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71"/>
                </a:cxn>
                <a:cxn ang="0">
                  <a:pos x="12" y="75"/>
                </a:cxn>
                <a:cxn ang="0">
                  <a:pos x="25" y="68"/>
                </a:cxn>
                <a:cxn ang="0">
                  <a:pos x="32" y="59"/>
                </a:cxn>
                <a:cxn ang="0">
                  <a:pos x="56" y="65"/>
                </a:cxn>
                <a:cxn ang="0">
                  <a:pos x="80" y="87"/>
                </a:cxn>
                <a:cxn ang="0">
                  <a:pos x="104" y="91"/>
                </a:cxn>
                <a:cxn ang="0">
                  <a:pos x="102" y="84"/>
                </a:cxn>
                <a:cxn ang="0">
                  <a:pos x="121" y="25"/>
                </a:cxn>
                <a:cxn ang="0">
                  <a:pos x="108" y="33"/>
                </a:cxn>
                <a:cxn ang="0">
                  <a:pos x="84" y="34"/>
                </a:cxn>
                <a:cxn ang="0">
                  <a:pos x="102" y="42"/>
                </a:cxn>
                <a:cxn ang="0">
                  <a:pos x="125" y="30"/>
                </a:cxn>
                <a:cxn ang="0">
                  <a:pos x="129" y="20"/>
                </a:cxn>
                <a:cxn ang="0">
                  <a:pos x="121" y="25"/>
                </a:cxn>
                <a:cxn ang="0">
                  <a:pos x="133" y="12"/>
                </a:cxn>
                <a:cxn ang="0">
                  <a:pos x="129" y="13"/>
                </a:cxn>
                <a:cxn ang="0">
                  <a:pos x="136" y="23"/>
                </a:cxn>
                <a:cxn ang="0">
                  <a:pos x="133" y="12"/>
                </a:cxn>
              </a:cxnLst>
              <a:rect l="0" t="0" r="r" b="b"/>
              <a:pathLst>
                <a:path w="143" h="91">
                  <a:moveTo>
                    <a:pt x="102" y="84"/>
                  </a:moveTo>
                  <a:cubicBezTo>
                    <a:pt x="100" y="83"/>
                    <a:pt x="94" y="79"/>
                    <a:pt x="94" y="76"/>
                  </a:cubicBezTo>
                  <a:cubicBezTo>
                    <a:pt x="95" y="74"/>
                    <a:pt x="88" y="74"/>
                    <a:pt x="83" y="71"/>
                  </a:cubicBezTo>
                  <a:cubicBezTo>
                    <a:pt x="78" y="68"/>
                    <a:pt x="80" y="58"/>
                    <a:pt x="75" y="56"/>
                  </a:cubicBezTo>
                  <a:cubicBezTo>
                    <a:pt x="70" y="54"/>
                    <a:pt x="66" y="46"/>
                    <a:pt x="72" y="47"/>
                  </a:cubicBezTo>
                  <a:cubicBezTo>
                    <a:pt x="78" y="47"/>
                    <a:pt x="79" y="44"/>
                    <a:pt x="75" y="39"/>
                  </a:cubicBezTo>
                  <a:cubicBezTo>
                    <a:pt x="70" y="35"/>
                    <a:pt x="53" y="33"/>
                    <a:pt x="52" y="27"/>
                  </a:cubicBezTo>
                  <a:cubicBezTo>
                    <a:pt x="52" y="21"/>
                    <a:pt x="21" y="6"/>
                    <a:pt x="8" y="3"/>
                  </a:cubicBezTo>
                  <a:cubicBezTo>
                    <a:pt x="6" y="2"/>
                    <a:pt x="3" y="1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3" y="73"/>
                    <a:pt x="7" y="75"/>
                    <a:pt x="12" y="75"/>
                  </a:cubicBezTo>
                  <a:cubicBezTo>
                    <a:pt x="26" y="76"/>
                    <a:pt x="23" y="68"/>
                    <a:pt x="25" y="68"/>
                  </a:cubicBezTo>
                  <a:cubicBezTo>
                    <a:pt x="28" y="68"/>
                    <a:pt x="29" y="63"/>
                    <a:pt x="32" y="59"/>
                  </a:cubicBezTo>
                  <a:cubicBezTo>
                    <a:pt x="35" y="56"/>
                    <a:pt x="48" y="59"/>
                    <a:pt x="56" y="65"/>
                  </a:cubicBezTo>
                  <a:cubicBezTo>
                    <a:pt x="63" y="71"/>
                    <a:pt x="72" y="88"/>
                    <a:pt x="80" y="87"/>
                  </a:cubicBezTo>
                  <a:cubicBezTo>
                    <a:pt x="88" y="85"/>
                    <a:pt x="97" y="91"/>
                    <a:pt x="104" y="91"/>
                  </a:cubicBezTo>
                  <a:cubicBezTo>
                    <a:pt x="111" y="91"/>
                    <a:pt x="105" y="85"/>
                    <a:pt x="102" y="84"/>
                  </a:cubicBezTo>
                  <a:close/>
                  <a:moveTo>
                    <a:pt x="121" y="25"/>
                  </a:moveTo>
                  <a:cubicBezTo>
                    <a:pt x="121" y="28"/>
                    <a:pt x="116" y="29"/>
                    <a:pt x="108" y="33"/>
                  </a:cubicBezTo>
                  <a:cubicBezTo>
                    <a:pt x="99" y="36"/>
                    <a:pt x="84" y="29"/>
                    <a:pt x="84" y="34"/>
                  </a:cubicBezTo>
                  <a:cubicBezTo>
                    <a:pt x="83" y="37"/>
                    <a:pt x="93" y="42"/>
                    <a:pt x="102" y="42"/>
                  </a:cubicBezTo>
                  <a:cubicBezTo>
                    <a:pt x="111" y="42"/>
                    <a:pt x="125" y="33"/>
                    <a:pt x="125" y="30"/>
                  </a:cubicBezTo>
                  <a:cubicBezTo>
                    <a:pt x="125" y="28"/>
                    <a:pt x="131" y="23"/>
                    <a:pt x="129" y="20"/>
                  </a:cubicBezTo>
                  <a:cubicBezTo>
                    <a:pt x="126" y="18"/>
                    <a:pt x="121" y="22"/>
                    <a:pt x="121" y="25"/>
                  </a:cubicBezTo>
                  <a:close/>
                  <a:moveTo>
                    <a:pt x="133" y="12"/>
                  </a:moveTo>
                  <a:cubicBezTo>
                    <a:pt x="127" y="9"/>
                    <a:pt x="123" y="6"/>
                    <a:pt x="129" y="13"/>
                  </a:cubicBezTo>
                  <a:cubicBezTo>
                    <a:pt x="136" y="19"/>
                    <a:pt x="132" y="24"/>
                    <a:pt x="136" y="23"/>
                  </a:cubicBezTo>
                  <a:cubicBezTo>
                    <a:pt x="143" y="22"/>
                    <a:pt x="138" y="15"/>
                    <a:pt x="133" y="1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45">
              <a:extLst>
                <a:ext uri="{FF2B5EF4-FFF2-40B4-BE49-F238E27FC236}">
                  <a16:creationId xmlns:a16="http://schemas.microsoft.com/office/drawing/2014/main" id="{BBDBE085-37AC-4CB3-903E-CE65C938B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719" y="4243021"/>
              <a:ext cx="55585" cy="10733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" y="11"/>
                </a:cxn>
                <a:cxn ang="0">
                  <a:pos x="1" y="26"/>
                </a:cxn>
                <a:cxn ang="0">
                  <a:pos x="6" y="43"/>
                </a:cxn>
                <a:cxn ang="0">
                  <a:pos x="24" y="27"/>
                </a:cxn>
                <a:cxn ang="0">
                  <a:pos x="5" y="0"/>
                </a:cxn>
              </a:cxnLst>
              <a:rect l="0" t="0" r="r" b="b"/>
              <a:pathLst>
                <a:path w="24" h="47">
                  <a:moveTo>
                    <a:pt x="5" y="0"/>
                  </a:moveTo>
                  <a:cubicBezTo>
                    <a:pt x="2" y="1"/>
                    <a:pt x="3" y="7"/>
                    <a:pt x="1" y="11"/>
                  </a:cubicBezTo>
                  <a:cubicBezTo>
                    <a:pt x="0" y="15"/>
                    <a:pt x="0" y="20"/>
                    <a:pt x="1" y="26"/>
                  </a:cubicBezTo>
                  <a:cubicBezTo>
                    <a:pt x="1" y="32"/>
                    <a:pt x="1" y="39"/>
                    <a:pt x="6" y="43"/>
                  </a:cubicBezTo>
                  <a:cubicBezTo>
                    <a:pt x="13" y="47"/>
                    <a:pt x="23" y="36"/>
                    <a:pt x="24" y="27"/>
                  </a:cubicBezTo>
                  <a:cubicBezTo>
                    <a:pt x="24" y="17"/>
                    <a:pt x="8" y="0"/>
                    <a:pt x="5" y="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46">
              <a:extLst>
                <a:ext uri="{FF2B5EF4-FFF2-40B4-BE49-F238E27FC236}">
                  <a16:creationId xmlns:a16="http://schemas.microsoft.com/office/drawing/2014/main" id="{69CAB268-CB92-4051-9F9A-FC0E091C8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865" y="4798866"/>
              <a:ext cx="193588" cy="383342"/>
            </a:xfrm>
            <a:custGeom>
              <a:avLst/>
              <a:gdLst/>
              <a:ahLst/>
              <a:cxnLst>
                <a:cxn ang="0">
                  <a:pos x="71" y="5"/>
                </a:cxn>
                <a:cxn ang="0">
                  <a:pos x="67" y="9"/>
                </a:cxn>
                <a:cxn ang="0">
                  <a:pos x="65" y="17"/>
                </a:cxn>
                <a:cxn ang="0">
                  <a:pos x="59" y="22"/>
                </a:cxn>
                <a:cxn ang="0">
                  <a:pos x="53" y="27"/>
                </a:cxn>
                <a:cxn ang="0">
                  <a:pos x="53" y="33"/>
                </a:cxn>
                <a:cxn ang="0">
                  <a:pos x="44" y="40"/>
                </a:cxn>
                <a:cxn ang="0">
                  <a:pos x="29" y="48"/>
                </a:cxn>
                <a:cxn ang="0">
                  <a:pos x="14" y="50"/>
                </a:cxn>
                <a:cxn ang="0">
                  <a:pos x="10" y="65"/>
                </a:cxn>
                <a:cxn ang="0">
                  <a:pos x="11" y="86"/>
                </a:cxn>
                <a:cxn ang="0">
                  <a:pos x="8" y="109"/>
                </a:cxn>
                <a:cxn ang="0">
                  <a:pos x="4" y="136"/>
                </a:cxn>
                <a:cxn ang="0">
                  <a:pos x="11" y="157"/>
                </a:cxn>
                <a:cxn ang="0">
                  <a:pos x="31" y="162"/>
                </a:cxn>
                <a:cxn ang="0">
                  <a:pos x="43" y="158"/>
                </a:cxn>
                <a:cxn ang="0">
                  <a:pos x="59" y="110"/>
                </a:cxn>
                <a:cxn ang="0">
                  <a:pos x="72" y="66"/>
                </a:cxn>
                <a:cxn ang="0">
                  <a:pos x="74" y="54"/>
                </a:cxn>
                <a:cxn ang="0">
                  <a:pos x="77" y="47"/>
                </a:cxn>
                <a:cxn ang="0">
                  <a:pos x="83" y="45"/>
                </a:cxn>
                <a:cxn ang="0">
                  <a:pos x="79" y="24"/>
                </a:cxn>
                <a:cxn ang="0">
                  <a:pos x="71" y="5"/>
                </a:cxn>
              </a:cxnLst>
              <a:rect l="0" t="0" r="r" b="b"/>
              <a:pathLst>
                <a:path w="84" h="166">
                  <a:moveTo>
                    <a:pt x="71" y="5"/>
                  </a:moveTo>
                  <a:cubicBezTo>
                    <a:pt x="70" y="0"/>
                    <a:pt x="68" y="7"/>
                    <a:pt x="67" y="9"/>
                  </a:cubicBezTo>
                  <a:cubicBezTo>
                    <a:pt x="66" y="10"/>
                    <a:pt x="65" y="14"/>
                    <a:pt x="65" y="17"/>
                  </a:cubicBezTo>
                  <a:cubicBezTo>
                    <a:pt x="66" y="19"/>
                    <a:pt x="61" y="22"/>
                    <a:pt x="59" y="22"/>
                  </a:cubicBezTo>
                  <a:cubicBezTo>
                    <a:pt x="56" y="21"/>
                    <a:pt x="52" y="23"/>
                    <a:pt x="53" y="27"/>
                  </a:cubicBezTo>
                  <a:cubicBezTo>
                    <a:pt x="54" y="30"/>
                    <a:pt x="51" y="30"/>
                    <a:pt x="53" y="33"/>
                  </a:cubicBezTo>
                  <a:cubicBezTo>
                    <a:pt x="54" y="36"/>
                    <a:pt x="49" y="39"/>
                    <a:pt x="44" y="40"/>
                  </a:cubicBezTo>
                  <a:cubicBezTo>
                    <a:pt x="40" y="40"/>
                    <a:pt x="34" y="48"/>
                    <a:pt x="29" y="48"/>
                  </a:cubicBezTo>
                  <a:cubicBezTo>
                    <a:pt x="24" y="47"/>
                    <a:pt x="19" y="51"/>
                    <a:pt x="14" y="50"/>
                  </a:cubicBezTo>
                  <a:cubicBezTo>
                    <a:pt x="10" y="50"/>
                    <a:pt x="13" y="59"/>
                    <a:pt x="10" y="65"/>
                  </a:cubicBezTo>
                  <a:cubicBezTo>
                    <a:pt x="6" y="71"/>
                    <a:pt x="8" y="78"/>
                    <a:pt x="11" y="86"/>
                  </a:cubicBezTo>
                  <a:cubicBezTo>
                    <a:pt x="14" y="93"/>
                    <a:pt x="16" y="99"/>
                    <a:pt x="8" y="109"/>
                  </a:cubicBezTo>
                  <a:cubicBezTo>
                    <a:pt x="0" y="118"/>
                    <a:pt x="1" y="129"/>
                    <a:pt x="4" y="136"/>
                  </a:cubicBezTo>
                  <a:cubicBezTo>
                    <a:pt x="7" y="142"/>
                    <a:pt x="7" y="152"/>
                    <a:pt x="11" y="157"/>
                  </a:cubicBezTo>
                  <a:cubicBezTo>
                    <a:pt x="16" y="162"/>
                    <a:pt x="28" y="166"/>
                    <a:pt x="31" y="162"/>
                  </a:cubicBezTo>
                  <a:cubicBezTo>
                    <a:pt x="35" y="158"/>
                    <a:pt x="39" y="162"/>
                    <a:pt x="43" y="158"/>
                  </a:cubicBezTo>
                  <a:cubicBezTo>
                    <a:pt x="47" y="153"/>
                    <a:pt x="54" y="127"/>
                    <a:pt x="59" y="110"/>
                  </a:cubicBezTo>
                  <a:cubicBezTo>
                    <a:pt x="65" y="93"/>
                    <a:pt x="72" y="71"/>
                    <a:pt x="72" y="66"/>
                  </a:cubicBezTo>
                  <a:cubicBezTo>
                    <a:pt x="71" y="62"/>
                    <a:pt x="76" y="59"/>
                    <a:pt x="74" y="54"/>
                  </a:cubicBezTo>
                  <a:cubicBezTo>
                    <a:pt x="72" y="49"/>
                    <a:pt x="74" y="43"/>
                    <a:pt x="77" y="47"/>
                  </a:cubicBezTo>
                  <a:cubicBezTo>
                    <a:pt x="79" y="51"/>
                    <a:pt x="82" y="51"/>
                    <a:pt x="83" y="45"/>
                  </a:cubicBezTo>
                  <a:cubicBezTo>
                    <a:pt x="84" y="40"/>
                    <a:pt x="79" y="32"/>
                    <a:pt x="79" y="24"/>
                  </a:cubicBezTo>
                  <a:cubicBezTo>
                    <a:pt x="79" y="16"/>
                    <a:pt x="72" y="9"/>
                    <a:pt x="71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47">
              <a:extLst>
                <a:ext uri="{FF2B5EF4-FFF2-40B4-BE49-F238E27FC236}">
                  <a16:creationId xmlns:a16="http://schemas.microsoft.com/office/drawing/2014/main" id="{38AADF84-F27C-423C-ABE7-301501134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4198" y="3988098"/>
              <a:ext cx="312424" cy="189755"/>
            </a:xfrm>
            <a:custGeom>
              <a:avLst/>
              <a:gdLst/>
              <a:ahLst/>
              <a:cxnLst>
                <a:cxn ang="0">
                  <a:pos x="95" y="3"/>
                </a:cxn>
                <a:cxn ang="0">
                  <a:pos x="73" y="4"/>
                </a:cxn>
                <a:cxn ang="0">
                  <a:pos x="56" y="19"/>
                </a:cxn>
                <a:cxn ang="0">
                  <a:pos x="48" y="22"/>
                </a:cxn>
                <a:cxn ang="0">
                  <a:pos x="32" y="20"/>
                </a:cxn>
                <a:cxn ang="0">
                  <a:pos x="18" y="19"/>
                </a:cxn>
                <a:cxn ang="0">
                  <a:pos x="10" y="17"/>
                </a:cxn>
                <a:cxn ang="0">
                  <a:pos x="5" y="21"/>
                </a:cxn>
                <a:cxn ang="0">
                  <a:pos x="6" y="28"/>
                </a:cxn>
                <a:cxn ang="0">
                  <a:pos x="0" y="30"/>
                </a:cxn>
                <a:cxn ang="0">
                  <a:pos x="1" y="37"/>
                </a:cxn>
                <a:cxn ang="0">
                  <a:pos x="5" y="55"/>
                </a:cxn>
                <a:cxn ang="0">
                  <a:pos x="9" y="72"/>
                </a:cxn>
                <a:cxn ang="0">
                  <a:pos x="29" y="70"/>
                </a:cxn>
                <a:cxn ang="0">
                  <a:pos x="44" y="65"/>
                </a:cxn>
                <a:cxn ang="0">
                  <a:pos x="56" y="59"/>
                </a:cxn>
                <a:cxn ang="0">
                  <a:pos x="67" y="57"/>
                </a:cxn>
                <a:cxn ang="0">
                  <a:pos x="76" y="51"/>
                </a:cxn>
                <a:cxn ang="0">
                  <a:pos x="100" y="43"/>
                </a:cxn>
                <a:cxn ang="0">
                  <a:pos x="111" y="32"/>
                </a:cxn>
                <a:cxn ang="0">
                  <a:pos x="120" y="28"/>
                </a:cxn>
                <a:cxn ang="0">
                  <a:pos x="106" y="0"/>
                </a:cxn>
                <a:cxn ang="0">
                  <a:pos x="95" y="3"/>
                </a:cxn>
                <a:cxn ang="0">
                  <a:pos x="123" y="78"/>
                </a:cxn>
                <a:cxn ang="0">
                  <a:pos x="134" y="76"/>
                </a:cxn>
                <a:cxn ang="0">
                  <a:pos x="123" y="78"/>
                </a:cxn>
              </a:cxnLst>
              <a:rect l="0" t="0" r="r" b="b"/>
              <a:pathLst>
                <a:path w="135" h="82">
                  <a:moveTo>
                    <a:pt x="95" y="3"/>
                  </a:moveTo>
                  <a:cubicBezTo>
                    <a:pt x="90" y="4"/>
                    <a:pt x="75" y="3"/>
                    <a:pt x="73" y="4"/>
                  </a:cubicBezTo>
                  <a:cubicBezTo>
                    <a:pt x="71" y="5"/>
                    <a:pt x="58" y="15"/>
                    <a:pt x="56" y="19"/>
                  </a:cubicBezTo>
                  <a:cubicBezTo>
                    <a:pt x="54" y="24"/>
                    <a:pt x="51" y="25"/>
                    <a:pt x="48" y="22"/>
                  </a:cubicBezTo>
                  <a:cubicBezTo>
                    <a:pt x="45" y="20"/>
                    <a:pt x="33" y="21"/>
                    <a:pt x="32" y="20"/>
                  </a:cubicBezTo>
                  <a:cubicBezTo>
                    <a:pt x="31" y="19"/>
                    <a:pt x="23" y="18"/>
                    <a:pt x="18" y="19"/>
                  </a:cubicBezTo>
                  <a:cubicBezTo>
                    <a:pt x="14" y="19"/>
                    <a:pt x="12" y="17"/>
                    <a:pt x="10" y="17"/>
                  </a:cubicBezTo>
                  <a:cubicBezTo>
                    <a:pt x="8" y="18"/>
                    <a:pt x="6" y="20"/>
                    <a:pt x="5" y="21"/>
                  </a:cubicBezTo>
                  <a:cubicBezTo>
                    <a:pt x="4" y="23"/>
                    <a:pt x="6" y="26"/>
                    <a:pt x="6" y="28"/>
                  </a:cubicBezTo>
                  <a:cubicBezTo>
                    <a:pt x="5" y="28"/>
                    <a:pt x="3" y="29"/>
                    <a:pt x="0" y="30"/>
                  </a:cubicBezTo>
                  <a:cubicBezTo>
                    <a:pt x="1" y="33"/>
                    <a:pt x="2" y="35"/>
                    <a:pt x="1" y="37"/>
                  </a:cubicBezTo>
                  <a:cubicBezTo>
                    <a:pt x="0" y="41"/>
                    <a:pt x="1" y="50"/>
                    <a:pt x="5" y="55"/>
                  </a:cubicBezTo>
                  <a:cubicBezTo>
                    <a:pt x="8" y="61"/>
                    <a:pt x="7" y="70"/>
                    <a:pt x="9" y="72"/>
                  </a:cubicBezTo>
                  <a:cubicBezTo>
                    <a:pt x="10" y="74"/>
                    <a:pt x="23" y="73"/>
                    <a:pt x="29" y="70"/>
                  </a:cubicBezTo>
                  <a:cubicBezTo>
                    <a:pt x="35" y="66"/>
                    <a:pt x="39" y="65"/>
                    <a:pt x="44" y="65"/>
                  </a:cubicBezTo>
                  <a:cubicBezTo>
                    <a:pt x="48" y="65"/>
                    <a:pt x="54" y="61"/>
                    <a:pt x="56" y="59"/>
                  </a:cubicBezTo>
                  <a:cubicBezTo>
                    <a:pt x="57" y="57"/>
                    <a:pt x="64" y="57"/>
                    <a:pt x="67" y="57"/>
                  </a:cubicBezTo>
                  <a:cubicBezTo>
                    <a:pt x="70" y="58"/>
                    <a:pt x="73" y="54"/>
                    <a:pt x="76" y="51"/>
                  </a:cubicBezTo>
                  <a:cubicBezTo>
                    <a:pt x="79" y="48"/>
                    <a:pt x="89" y="47"/>
                    <a:pt x="100" y="43"/>
                  </a:cubicBezTo>
                  <a:cubicBezTo>
                    <a:pt x="110" y="40"/>
                    <a:pt x="108" y="35"/>
                    <a:pt x="111" y="32"/>
                  </a:cubicBezTo>
                  <a:cubicBezTo>
                    <a:pt x="113" y="30"/>
                    <a:pt x="116" y="30"/>
                    <a:pt x="120" y="28"/>
                  </a:cubicBezTo>
                  <a:cubicBezTo>
                    <a:pt x="115" y="18"/>
                    <a:pt x="109" y="6"/>
                    <a:pt x="106" y="0"/>
                  </a:cubicBezTo>
                  <a:cubicBezTo>
                    <a:pt x="101" y="1"/>
                    <a:pt x="97" y="3"/>
                    <a:pt x="95" y="3"/>
                  </a:cubicBezTo>
                  <a:close/>
                  <a:moveTo>
                    <a:pt x="123" y="78"/>
                  </a:moveTo>
                  <a:cubicBezTo>
                    <a:pt x="127" y="82"/>
                    <a:pt x="134" y="77"/>
                    <a:pt x="134" y="76"/>
                  </a:cubicBezTo>
                  <a:cubicBezTo>
                    <a:pt x="135" y="74"/>
                    <a:pt x="119" y="73"/>
                    <a:pt x="123" y="78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48">
              <a:extLst>
                <a:ext uri="{FF2B5EF4-FFF2-40B4-BE49-F238E27FC236}">
                  <a16:creationId xmlns:a16="http://schemas.microsoft.com/office/drawing/2014/main" id="{5B674973-1295-4E8A-94E3-EBF16B5AB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1842" y="4639778"/>
              <a:ext cx="210837" cy="15142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49">
              <a:extLst>
                <a:ext uri="{FF2B5EF4-FFF2-40B4-BE49-F238E27FC236}">
                  <a16:creationId xmlns:a16="http://schemas.microsoft.com/office/drawing/2014/main" id="{DE4E5638-54CD-4F2E-9717-AE9307CE01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1842" y="4639778"/>
              <a:ext cx="210837" cy="151420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5" y="19"/>
                </a:cxn>
                <a:cxn ang="0">
                  <a:pos x="1" y="3"/>
                </a:cxn>
                <a:cxn ang="0">
                  <a:pos x="22" y="17"/>
                </a:cxn>
                <a:cxn ang="0">
                  <a:pos x="32" y="24"/>
                </a:cxn>
                <a:cxn ang="0">
                  <a:pos x="22" y="17"/>
                </a:cxn>
                <a:cxn ang="0">
                  <a:pos x="60" y="37"/>
                </a:cxn>
                <a:cxn ang="0">
                  <a:pos x="44" y="28"/>
                </a:cxn>
                <a:cxn ang="0">
                  <a:pos x="60" y="37"/>
                </a:cxn>
                <a:cxn ang="0">
                  <a:pos x="58" y="47"/>
                </a:cxn>
                <a:cxn ang="0">
                  <a:pos x="69" y="54"/>
                </a:cxn>
                <a:cxn ang="0">
                  <a:pos x="58" y="47"/>
                </a:cxn>
                <a:cxn ang="0">
                  <a:pos x="78" y="58"/>
                </a:cxn>
                <a:cxn ang="0">
                  <a:pos x="89" y="63"/>
                </a:cxn>
                <a:cxn ang="0">
                  <a:pos x="78" y="58"/>
                </a:cxn>
                <a:cxn ang="0">
                  <a:pos x="70" y="36"/>
                </a:cxn>
                <a:cxn ang="0">
                  <a:pos x="79" y="51"/>
                </a:cxn>
                <a:cxn ang="0">
                  <a:pos x="70" y="36"/>
                </a:cxn>
              </a:cxnLst>
              <a:rect l="0" t="0" r="r" b="b"/>
              <a:pathLst>
                <a:path w="92" h="66">
                  <a:moveTo>
                    <a:pt x="1" y="3"/>
                  </a:moveTo>
                  <a:cubicBezTo>
                    <a:pt x="0" y="6"/>
                    <a:pt x="11" y="21"/>
                    <a:pt x="15" y="19"/>
                  </a:cubicBezTo>
                  <a:cubicBezTo>
                    <a:pt x="22" y="14"/>
                    <a:pt x="2" y="0"/>
                    <a:pt x="1" y="3"/>
                  </a:cubicBezTo>
                  <a:close/>
                  <a:moveTo>
                    <a:pt x="22" y="17"/>
                  </a:moveTo>
                  <a:cubicBezTo>
                    <a:pt x="22" y="18"/>
                    <a:pt x="30" y="26"/>
                    <a:pt x="32" y="24"/>
                  </a:cubicBezTo>
                  <a:cubicBezTo>
                    <a:pt x="34" y="23"/>
                    <a:pt x="23" y="14"/>
                    <a:pt x="22" y="17"/>
                  </a:cubicBezTo>
                  <a:close/>
                  <a:moveTo>
                    <a:pt x="60" y="37"/>
                  </a:moveTo>
                  <a:cubicBezTo>
                    <a:pt x="63" y="35"/>
                    <a:pt x="44" y="25"/>
                    <a:pt x="44" y="28"/>
                  </a:cubicBezTo>
                  <a:cubicBezTo>
                    <a:pt x="44" y="31"/>
                    <a:pt x="57" y="38"/>
                    <a:pt x="60" y="37"/>
                  </a:cubicBezTo>
                  <a:close/>
                  <a:moveTo>
                    <a:pt x="58" y="47"/>
                  </a:moveTo>
                  <a:cubicBezTo>
                    <a:pt x="59" y="52"/>
                    <a:pt x="66" y="55"/>
                    <a:pt x="69" y="54"/>
                  </a:cubicBezTo>
                  <a:cubicBezTo>
                    <a:pt x="72" y="52"/>
                    <a:pt x="57" y="42"/>
                    <a:pt x="58" y="47"/>
                  </a:cubicBezTo>
                  <a:close/>
                  <a:moveTo>
                    <a:pt x="78" y="58"/>
                  </a:moveTo>
                  <a:cubicBezTo>
                    <a:pt x="79" y="60"/>
                    <a:pt x="85" y="66"/>
                    <a:pt x="89" y="63"/>
                  </a:cubicBezTo>
                  <a:cubicBezTo>
                    <a:pt x="92" y="61"/>
                    <a:pt x="78" y="56"/>
                    <a:pt x="78" y="58"/>
                  </a:cubicBezTo>
                  <a:close/>
                  <a:moveTo>
                    <a:pt x="70" y="36"/>
                  </a:moveTo>
                  <a:cubicBezTo>
                    <a:pt x="67" y="42"/>
                    <a:pt x="77" y="51"/>
                    <a:pt x="79" y="51"/>
                  </a:cubicBezTo>
                  <a:cubicBezTo>
                    <a:pt x="80" y="52"/>
                    <a:pt x="72" y="32"/>
                    <a:pt x="70" y="3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50">
              <a:extLst>
                <a:ext uri="{FF2B5EF4-FFF2-40B4-BE49-F238E27FC236}">
                  <a16:creationId xmlns:a16="http://schemas.microsoft.com/office/drawing/2014/main" id="{1F4B5F62-76B3-46C8-AF2D-A7ACEA0E9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7402" y="4777782"/>
              <a:ext cx="1067606" cy="950685"/>
            </a:xfrm>
            <a:custGeom>
              <a:avLst/>
              <a:gdLst/>
              <a:ahLst/>
              <a:cxnLst>
                <a:cxn ang="0">
                  <a:pos x="457" y="180"/>
                </a:cxn>
                <a:cxn ang="0">
                  <a:pos x="438" y="160"/>
                </a:cxn>
                <a:cxn ang="0">
                  <a:pos x="424" y="139"/>
                </a:cxn>
                <a:cxn ang="0">
                  <a:pos x="410" y="124"/>
                </a:cxn>
                <a:cxn ang="0">
                  <a:pos x="378" y="93"/>
                </a:cxn>
                <a:cxn ang="0">
                  <a:pos x="367" y="53"/>
                </a:cxn>
                <a:cxn ang="0">
                  <a:pos x="347" y="33"/>
                </a:cxn>
                <a:cxn ang="0">
                  <a:pos x="329" y="10"/>
                </a:cxn>
                <a:cxn ang="0">
                  <a:pos x="324" y="51"/>
                </a:cxn>
                <a:cxn ang="0">
                  <a:pos x="297" y="76"/>
                </a:cxn>
                <a:cxn ang="0">
                  <a:pos x="265" y="59"/>
                </a:cxn>
                <a:cxn ang="0">
                  <a:pos x="259" y="35"/>
                </a:cxn>
                <a:cxn ang="0">
                  <a:pos x="268" y="17"/>
                </a:cxn>
                <a:cxn ang="0">
                  <a:pos x="251" y="19"/>
                </a:cxn>
                <a:cxn ang="0">
                  <a:pos x="222" y="13"/>
                </a:cxn>
                <a:cxn ang="0">
                  <a:pos x="194" y="32"/>
                </a:cxn>
                <a:cxn ang="0">
                  <a:pos x="184" y="51"/>
                </a:cxn>
                <a:cxn ang="0">
                  <a:pos x="167" y="44"/>
                </a:cxn>
                <a:cxn ang="0">
                  <a:pos x="147" y="46"/>
                </a:cxn>
                <a:cxn ang="0">
                  <a:pos x="131" y="55"/>
                </a:cxn>
                <a:cxn ang="0">
                  <a:pos x="123" y="73"/>
                </a:cxn>
                <a:cxn ang="0">
                  <a:pos x="106" y="75"/>
                </a:cxn>
                <a:cxn ang="0">
                  <a:pos x="69" y="110"/>
                </a:cxn>
                <a:cxn ang="0">
                  <a:pos x="34" y="121"/>
                </a:cxn>
                <a:cxn ang="0">
                  <a:pos x="13" y="130"/>
                </a:cxn>
                <a:cxn ang="0">
                  <a:pos x="6" y="169"/>
                </a:cxn>
                <a:cxn ang="0">
                  <a:pos x="9" y="187"/>
                </a:cxn>
                <a:cxn ang="0">
                  <a:pos x="22" y="227"/>
                </a:cxn>
                <a:cxn ang="0">
                  <a:pos x="23" y="277"/>
                </a:cxn>
                <a:cxn ang="0">
                  <a:pos x="56" y="294"/>
                </a:cxn>
                <a:cxn ang="0">
                  <a:pos x="104" y="280"/>
                </a:cxn>
                <a:cxn ang="0">
                  <a:pos x="157" y="260"/>
                </a:cxn>
                <a:cxn ang="0">
                  <a:pos x="219" y="256"/>
                </a:cxn>
                <a:cxn ang="0">
                  <a:pos x="240" y="268"/>
                </a:cxn>
                <a:cxn ang="0">
                  <a:pos x="262" y="287"/>
                </a:cxn>
                <a:cxn ang="0">
                  <a:pos x="278" y="285"/>
                </a:cxn>
                <a:cxn ang="0">
                  <a:pos x="288" y="289"/>
                </a:cxn>
                <a:cxn ang="0">
                  <a:pos x="304" y="317"/>
                </a:cxn>
                <a:cxn ang="0">
                  <a:pos x="344" y="344"/>
                </a:cxn>
                <a:cxn ang="0">
                  <a:pos x="365" y="341"/>
                </a:cxn>
                <a:cxn ang="0">
                  <a:pos x="379" y="348"/>
                </a:cxn>
                <a:cxn ang="0">
                  <a:pos x="419" y="330"/>
                </a:cxn>
                <a:cxn ang="0">
                  <a:pos x="443" y="266"/>
                </a:cxn>
                <a:cxn ang="0">
                  <a:pos x="458" y="228"/>
                </a:cxn>
                <a:cxn ang="0">
                  <a:pos x="210" y="11"/>
                </a:cxn>
                <a:cxn ang="0">
                  <a:pos x="266" y="307"/>
                </a:cxn>
                <a:cxn ang="0">
                  <a:pos x="379" y="376"/>
                </a:cxn>
                <a:cxn ang="0">
                  <a:pos x="380" y="411"/>
                </a:cxn>
                <a:cxn ang="0">
                  <a:pos x="395" y="402"/>
                </a:cxn>
                <a:cxn ang="0">
                  <a:pos x="379" y="376"/>
                </a:cxn>
              </a:cxnLst>
              <a:rect l="0" t="0" r="r" b="b"/>
              <a:pathLst>
                <a:path w="463" h="412">
                  <a:moveTo>
                    <a:pt x="460" y="207"/>
                  </a:moveTo>
                  <a:cubicBezTo>
                    <a:pt x="462" y="205"/>
                    <a:pt x="459" y="197"/>
                    <a:pt x="457" y="198"/>
                  </a:cubicBezTo>
                  <a:cubicBezTo>
                    <a:pt x="456" y="200"/>
                    <a:pt x="456" y="186"/>
                    <a:pt x="457" y="180"/>
                  </a:cubicBezTo>
                  <a:cubicBezTo>
                    <a:pt x="458" y="173"/>
                    <a:pt x="457" y="174"/>
                    <a:pt x="454" y="177"/>
                  </a:cubicBezTo>
                  <a:cubicBezTo>
                    <a:pt x="451" y="181"/>
                    <a:pt x="447" y="171"/>
                    <a:pt x="447" y="169"/>
                  </a:cubicBezTo>
                  <a:cubicBezTo>
                    <a:pt x="446" y="166"/>
                    <a:pt x="442" y="159"/>
                    <a:pt x="438" y="160"/>
                  </a:cubicBezTo>
                  <a:cubicBezTo>
                    <a:pt x="434" y="161"/>
                    <a:pt x="436" y="154"/>
                    <a:pt x="432" y="155"/>
                  </a:cubicBezTo>
                  <a:cubicBezTo>
                    <a:pt x="428" y="156"/>
                    <a:pt x="428" y="149"/>
                    <a:pt x="428" y="143"/>
                  </a:cubicBezTo>
                  <a:cubicBezTo>
                    <a:pt x="429" y="137"/>
                    <a:pt x="426" y="142"/>
                    <a:pt x="424" y="139"/>
                  </a:cubicBezTo>
                  <a:cubicBezTo>
                    <a:pt x="422" y="137"/>
                    <a:pt x="420" y="139"/>
                    <a:pt x="417" y="140"/>
                  </a:cubicBezTo>
                  <a:cubicBezTo>
                    <a:pt x="415" y="141"/>
                    <a:pt x="414" y="135"/>
                    <a:pt x="415" y="132"/>
                  </a:cubicBezTo>
                  <a:cubicBezTo>
                    <a:pt x="415" y="130"/>
                    <a:pt x="414" y="127"/>
                    <a:pt x="410" y="124"/>
                  </a:cubicBezTo>
                  <a:cubicBezTo>
                    <a:pt x="407" y="121"/>
                    <a:pt x="406" y="119"/>
                    <a:pt x="407" y="116"/>
                  </a:cubicBezTo>
                  <a:cubicBezTo>
                    <a:pt x="407" y="112"/>
                    <a:pt x="385" y="101"/>
                    <a:pt x="381" y="100"/>
                  </a:cubicBezTo>
                  <a:cubicBezTo>
                    <a:pt x="376" y="99"/>
                    <a:pt x="380" y="94"/>
                    <a:pt x="378" y="93"/>
                  </a:cubicBezTo>
                  <a:cubicBezTo>
                    <a:pt x="376" y="91"/>
                    <a:pt x="375" y="84"/>
                    <a:pt x="375" y="79"/>
                  </a:cubicBezTo>
                  <a:cubicBezTo>
                    <a:pt x="375" y="73"/>
                    <a:pt x="368" y="72"/>
                    <a:pt x="368" y="67"/>
                  </a:cubicBezTo>
                  <a:cubicBezTo>
                    <a:pt x="369" y="63"/>
                    <a:pt x="366" y="58"/>
                    <a:pt x="367" y="53"/>
                  </a:cubicBezTo>
                  <a:cubicBezTo>
                    <a:pt x="367" y="48"/>
                    <a:pt x="360" y="47"/>
                    <a:pt x="359" y="44"/>
                  </a:cubicBezTo>
                  <a:cubicBezTo>
                    <a:pt x="359" y="42"/>
                    <a:pt x="355" y="44"/>
                    <a:pt x="351" y="45"/>
                  </a:cubicBezTo>
                  <a:cubicBezTo>
                    <a:pt x="346" y="45"/>
                    <a:pt x="347" y="39"/>
                    <a:pt x="347" y="33"/>
                  </a:cubicBezTo>
                  <a:cubicBezTo>
                    <a:pt x="348" y="28"/>
                    <a:pt x="345" y="18"/>
                    <a:pt x="342" y="15"/>
                  </a:cubicBezTo>
                  <a:cubicBezTo>
                    <a:pt x="338" y="13"/>
                    <a:pt x="338" y="3"/>
                    <a:pt x="336" y="2"/>
                  </a:cubicBezTo>
                  <a:cubicBezTo>
                    <a:pt x="335" y="0"/>
                    <a:pt x="329" y="7"/>
                    <a:pt x="329" y="10"/>
                  </a:cubicBezTo>
                  <a:cubicBezTo>
                    <a:pt x="329" y="13"/>
                    <a:pt x="329" y="17"/>
                    <a:pt x="326" y="19"/>
                  </a:cubicBezTo>
                  <a:cubicBezTo>
                    <a:pt x="324" y="21"/>
                    <a:pt x="328" y="29"/>
                    <a:pt x="325" y="31"/>
                  </a:cubicBezTo>
                  <a:cubicBezTo>
                    <a:pt x="322" y="34"/>
                    <a:pt x="325" y="45"/>
                    <a:pt x="324" y="51"/>
                  </a:cubicBezTo>
                  <a:cubicBezTo>
                    <a:pt x="323" y="58"/>
                    <a:pt x="323" y="64"/>
                    <a:pt x="320" y="69"/>
                  </a:cubicBezTo>
                  <a:cubicBezTo>
                    <a:pt x="317" y="73"/>
                    <a:pt x="317" y="80"/>
                    <a:pt x="311" y="82"/>
                  </a:cubicBezTo>
                  <a:cubicBezTo>
                    <a:pt x="305" y="84"/>
                    <a:pt x="297" y="79"/>
                    <a:pt x="297" y="76"/>
                  </a:cubicBezTo>
                  <a:cubicBezTo>
                    <a:pt x="297" y="73"/>
                    <a:pt x="291" y="71"/>
                    <a:pt x="287" y="71"/>
                  </a:cubicBezTo>
                  <a:cubicBezTo>
                    <a:pt x="284" y="72"/>
                    <a:pt x="282" y="67"/>
                    <a:pt x="276" y="63"/>
                  </a:cubicBezTo>
                  <a:cubicBezTo>
                    <a:pt x="271" y="58"/>
                    <a:pt x="266" y="64"/>
                    <a:pt x="265" y="59"/>
                  </a:cubicBezTo>
                  <a:cubicBezTo>
                    <a:pt x="263" y="54"/>
                    <a:pt x="261" y="53"/>
                    <a:pt x="257" y="50"/>
                  </a:cubicBezTo>
                  <a:cubicBezTo>
                    <a:pt x="253" y="47"/>
                    <a:pt x="254" y="47"/>
                    <a:pt x="258" y="45"/>
                  </a:cubicBezTo>
                  <a:cubicBezTo>
                    <a:pt x="262" y="42"/>
                    <a:pt x="261" y="38"/>
                    <a:pt x="259" y="35"/>
                  </a:cubicBezTo>
                  <a:cubicBezTo>
                    <a:pt x="257" y="32"/>
                    <a:pt x="261" y="33"/>
                    <a:pt x="266" y="30"/>
                  </a:cubicBezTo>
                  <a:cubicBezTo>
                    <a:pt x="271" y="27"/>
                    <a:pt x="266" y="24"/>
                    <a:pt x="270" y="22"/>
                  </a:cubicBezTo>
                  <a:cubicBezTo>
                    <a:pt x="274" y="21"/>
                    <a:pt x="272" y="18"/>
                    <a:pt x="268" y="17"/>
                  </a:cubicBezTo>
                  <a:cubicBezTo>
                    <a:pt x="264" y="16"/>
                    <a:pt x="265" y="21"/>
                    <a:pt x="263" y="21"/>
                  </a:cubicBezTo>
                  <a:cubicBezTo>
                    <a:pt x="262" y="22"/>
                    <a:pt x="260" y="15"/>
                    <a:pt x="259" y="15"/>
                  </a:cubicBezTo>
                  <a:cubicBezTo>
                    <a:pt x="258" y="16"/>
                    <a:pt x="253" y="22"/>
                    <a:pt x="251" y="19"/>
                  </a:cubicBezTo>
                  <a:cubicBezTo>
                    <a:pt x="248" y="16"/>
                    <a:pt x="234" y="13"/>
                    <a:pt x="229" y="12"/>
                  </a:cubicBezTo>
                  <a:cubicBezTo>
                    <a:pt x="223" y="11"/>
                    <a:pt x="221" y="4"/>
                    <a:pt x="218" y="6"/>
                  </a:cubicBezTo>
                  <a:cubicBezTo>
                    <a:pt x="215" y="7"/>
                    <a:pt x="219" y="9"/>
                    <a:pt x="222" y="13"/>
                  </a:cubicBezTo>
                  <a:cubicBezTo>
                    <a:pt x="226" y="17"/>
                    <a:pt x="210" y="20"/>
                    <a:pt x="205" y="18"/>
                  </a:cubicBezTo>
                  <a:cubicBezTo>
                    <a:pt x="200" y="17"/>
                    <a:pt x="206" y="22"/>
                    <a:pt x="202" y="22"/>
                  </a:cubicBezTo>
                  <a:cubicBezTo>
                    <a:pt x="198" y="21"/>
                    <a:pt x="197" y="28"/>
                    <a:pt x="194" y="32"/>
                  </a:cubicBezTo>
                  <a:cubicBezTo>
                    <a:pt x="191" y="35"/>
                    <a:pt x="193" y="38"/>
                    <a:pt x="189" y="40"/>
                  </a:cubicBezTo>
                  <a:cubicBezTo>
                    <a:pt x="186" y="42"/>
                    <a:pt x="186" y="45"/>
                    <a:pt x="190" y="50"/>
                  </a:cubicBezTo>
                  <a:cubicBezTo>
                    <a:pt x="194" y="54"/>
                    <a:pt x="188" y="55"/>
                    <a:pt x="184" y="51"/>
                  </a:cubicBezTo>
                  <a:cubicBezTo>
                    <a:pt x="180" y="47"/>
                    <a:pt x="177" y="47"/>
                    <a:pt x="177" y="51"/>
                  </a:cubicBezTo>
                  <a:cubicBezTo>
                    <a:pt x="177" y="56"/>
                    <a:pt x="172" y="54"/>
                    <a:pt x="173" y="49"/>
                  </a:cubicBezTo>
                  <a:cubicBezTo>
                    <a:pt x="174" y="44"/>
                    <a:pt x="168" y="46"/>
                    <a:pt x="167" y="44"/>
                  </a:cubicBezTo>
                  <a:cubicBezTo>
                    <a:pt x="166" y="41"/>
                    <a:pt x="161" y="36"/>
                    <a:pt x="157" y="37"/>
                  </a:cubicBezTo>
                  <a:cubicBezTo>
                    <a:pt x="154" y="37"/>
                    <a:pt x="154" y="40"/>
                    <a:pt x="151" y="40"/>
                  </a:cubicBezTo>
                  <a:cubicBezTo>
                    <a:pt x="148" y="40"/>
                    <a:pt x="147" y="42"/>
                    <a:pt x="147" y="46"/>
                  </a:cubicBezTo>
                  <a:cubicBezTo>
                    <a:pt x="148" y="49"/>
                    <a:pt x="142" y="45"/>
                    <a:pt x="139" y="46"/>
                  </a:cubicBezTo>
                  <a:cubicBezTo>
                    <a:pt x="135" y="46"/>
                    <a:pt x="139" y="51"/>
                    <a:pt x="137" y="51"/>
                  </a:cubicBezTo>
                  <a:cubicBezTo>
                    <a:pt x="135" y="51"/>
                    <a:pt x="135" y="55"/>
                    <a:pt x="131" y="55"/>
                  </a:cubicBezTo>
                  <a:cubicBezTo>
                    <a:pt x="128" y="55"/>
                    <a:pt x="129" y="62"/>
                    <a:pt x="129" y="66"/>
                  </a:cubicBezTo>
                  <a:cubicBezTo>
                    <a:pt x="130" y="69"/>
                    <a:pt x="124" y="64"/>
                    <a:pt x="121" y="65"/>
                  </a:cubicBezTo>
                  <a:cubicBezTo>
                    <a:pt x="118" y="66"/>
                    <a:pt x="122" y="69"/>
                    <a:pt x="123" y="73"/>
                  </a:cubicBezTo>
                  <a:cubicBezTo>
                    <a:pt x="124" y="78"/>
                    <a:pt x="121" y="77"/>
                    <a:pt x="119" y="79"/>
                  </a:cubicBezTo>
                  <a:cubicBezTo>
                    <a:pt x="117" y="81"/>
                    <a:pt x="115" y="74"/>
                    <a:pt x="115" y="71"/>
                  </a:cubicBezTo>
                  <a:cubicBezTo>
                    <a:pt x="115" y="67"/>
                    <a:pt x="110" y="70"/>
                    <a:pt x="106" y="75"/>
                  </a:cubicBezTo>
                  <a:cubicBezTo>
                    <a:pt x="101" y="80"/>
                    <a:pt x="107" y="87"/>
                    <a:pt x="105" y="88"/>
                  </a:cubicBezTo>
                  <a:cubicBezTo>
                    <a:pt x="103" y="90"/>
                    <a:pt x="94" y="98"/>
                    <a:pt x="89" y="104"/>
                  </a:cubicBezTo>
                  <a:cubicBezTo>
                    <a:pt x="84" y="111"/>
                    <a:pt x="73" y="107"/>
                    <a:pt x="69" y="110"/>
                  </a:cubicBezTo>
                  <a:cubicBezTo>
                    <a:pt x="66" y="113"/>
                    <a:pt x="62" y="111"/>
                    <a:pt x="58" y="113"/>
                  </a:cubicBezTo>
                  <a:cubicBezTo>
                    <a:pt x="55" y="116"/>
                    <a:pt x="48" y="121"/>
                    <a:pt x="48" y="118"/>
                  </a:cubicBezTo>
                  <a:cubicBezTo>
                    <a:pt x="47" y="115"/>
                    <a:pt x="38" y="117"/>
                    <a:pt x="34" y="121"/>
                  </a:cubicBezTo>
                  <a:cubicBezTo>
                    <a:pt x="30" y="125"/>
                    <a:pt x="24" y="129"/>
                    <a:pt x="20" y="129"/>
                  </a:cubicBezTo>
                  <a:cubicBezTo>
                    <a:pt x="16" y="129"/>
                    <a:pt x="16" y="136"/>
                    <a:pt x="14" y="137"/>
                  </a:cubicBezTo>
                  <a:cubicBezTo>
                    <a:pt x="12" y="139"/>
                    <a:pt x="13" y="132"/>
                    <a:pt x="13" y="130"/>
                  </a:cubicBezTo>
                  <a:cubicBezTo>
                    <a:pt x="13" y="129"/>
                    <a:pt x="9" y="133"/>
                    <a:pt x="7" y="139"/>
                  </a:cubicBezTo>
                  <a:cubicBezTo>
                    <a:pt x="5" y="144"/>
                    <a:pt x="11" y="146"/>
                    <a:pt x="8" y="151"/>
                  </a:cubicBezTo>
                  <a:cubicBezTo>
                    <a:pt x="4" y="157"/>
                    <a:pt x="0" y="162"/>
                    <a:pt x="6" y="169"/>
                  </a:cubicBezTo>
                  <a:cubicBezTo>
                    <a:pt x="11" y="176"/>
                    <a:pt x="14" y="181"/>
                    <a:pt x="12" y="184"/>
                  </a:cubicBezTo>
                  <a:cubicBezTo>
                    <a:pt x="10" y="188"/>
                    <a:pt x="7" y="177"/>
                    <a:pt x="5" y="179"/>
                  </a:cubicBezTo>
                  <a:cubicBezTo>
                    <a:pt x="4" y="180"/>
                    <a:pt x="10" y="184"/>
                    <a:pt x="9" y="187"/>
                  </a:cubicBezTo>
                  <a:cubicBezTo>
                    <a:pt x="7" y="189"/>
                    <a:pt x="2" y="178"/>
                    <a:pt x="1" y="181"/>
                  </a:cubicBezTo>
                  <a:cubicBezTo>
                    <a:pt x="0" y="183"/>
                    <a:pt x="12" y="200"/>
                    <a:pt x="12" y="206"/>
                  </a:cubicBezTo>
                  <a:cubicBezTo>
                    <a:pt x="12" y="212"/>
                    <a:pt x="22" y="218"/>
                    <a:pt x="22" y="227"/>
                  </a:cubicBezTo>
                  <a:cubicBezTo>
                    <a:pt x="21" y="236"/>
                    <a:pt x="30" y="251"/>
                    <a:pt x="32" y="253"/>
                  </a:cubicBezTo>
                  <a:cubicBezTo>
                    <a:pt x="33" y="255"/>
                    <a:pt x="28" y="261"/>
                    <a:pt x="29" y="268"/>
                  </a:cubicBezTo>
                  <a:cubicBezTo>
                    <a:pt x="30" y="275"/>
                    <a:pt x="27" y="277"/>
                    <a:pt x="23" y="277"/>
                  </a:cubicBezTo>
                  <a:cubicBezTo>
                    <a:pt x="18" y="277"/>
                    <a:pt x="21" y="284"/>
                    <a:pt x="26" y="285"/>
                  </a:cubicBezTo>
                  <a:cubicBezTo>
                    <a:pt x="30" y="285"/>
                    <a:pt x="29" y="289"/>
                    <a:pt x="34" y="292"/>
                  </a:cubicBezTo>
                  <a:cubicBezTo>
                    <a:pt x="39" y="296"/>
                    <a:pt x="52" y="294"/>
                    <a:pt x="56" y="294"/>
                  </a:cubicBezTo>
                  <a:cubicBezTo>
                    <a:pt x="60" y="294"/>
                    <a:pt x="61" y="288"/>
                    <a:pt x="67" y="288"/>
                  </a:cubicBezTo>
                  <a:cubicBezTo>
                    <a:pt x="73" y="287"/>
                    <a:pt x="72" y="286"/>
                    <a:pt x="75" y="282"/>
                  </a:cubicBezTo>
                  <a:cubicBezTo>
                    <a:pt x="78" y="279"/>
                    <a:pt x="91" y="280"/>
                    <a:pt x="104" y="280"/>
                  </a:cubicBezTo>
                  <a:cubicBezTo>
                    <a:pt x="117" y="281"/>
                    <a:pt x="123" y="277"/>
                    <a:pt x="125" y="272"/>
                  </a:cubicBezTo>
                  <a:cubicBezTo>
                    <a:pt x="127" y="267"/>
                    <a:pt x="136" y="267"/>
                    <a:pt x="140" y="263"/>
                  </a:cubicBezTo>
                  <a:cubicBezTo>
                    <a:pt x="144" y="260"/>
                    <a:pt x="147" y="259"/>
                    <a:pt x="157" y="260"/>
                  </a:cubicBezTo>
                  <a:cubicBezTo>
                    <a:pt x="167" y="260"/>
                    <a:pt x="176" y="255"/>
                    <a:pt x="182" y="253"/>
                  </a:cubicBezTo>
                  <a:cubicBezTo>
                    <a:pt x="188" y="250"/>
                    <a:pt x="200" y="251"/>
                    <a:pt x="206" y="250"/>
                  </a:cubicBezTo>
                  <a:cubicBezTo>
                    <a:pt x="212" y="248"/>
                    <a:pt x="213" y="257"/>
                    <a:pt x="219" y="256"/>
                  </a:cubicBezTo>
                  <a:cubicBezTo>
                    <a:pt x="226" y="256"/>
                    <a:pt x="229" y="258"/>
                    <a:pt x="233" y="258"/>
                  </a:cubicBezTo>
                  <a:cubicBezTo>
                    <a:pt x="236" y="258"/>
                    <a:pt x="236" y="261"/>
                    <a:pt x="239" y="261"/>
                  </a:cubicBezTo>
                  <a:cubicBezTo>
                    <a:pt x="243" y="262"/>
                    <a:pt x="242" y="265"/>
                    <a:pt x="240" y="268"/>
                  </a:cubicBezTo>
                  <a:cubicBezTo>
                    <a:pt x="238" y="272"/>
                    <a:pt x="245" y="271"/>
                    <a:pt x="250" y="278"/>
                  </a:cubicBezTo>
                  <a:cubicBezTo>
                    <a:pt x="255" y="284"/>
                    <a:pt x="250" y="285"/>
                    <a:pt x="253" y="290"/>
                  </a:cubicBezTo>
                  <a:cubicBezTo>
                    <a:pt x="255" y="295"/>
                    <a:pt x="257" y="294"/>
                    <a:pt x="262" y="287"/>
                  </a:cubicBezTo>
                  <a:cubicBezTo>
                    <a:pt x="267" y="280"/>
                    <a:pt x="272" y="285"/>
                    <a:pt x="273" y="279"/>
                  </a:cubicBezTo>
                  <a:cubicBezTo>
                    <a:pt x="274" y="273"/>
                    <a:pt x="279" y="266"/>
                    <a:pt x="283" y="269"/>
                  </a:cubicBezTo>
                  <a:cubicBezTo>
                    <a:pt x="286" y="272"/>
                    <a:pt x="280" y="273"/>
                    <a:pt x="278" y="285"/>
                  </a:cubicBezTo>
                  <a:cubicBezTo>
                    <a:pt x="276" y="296"/>
                    <a:pt x="272" y="290"/>
                    <a:pt x="271" y="293"/>
                  </a:cubicBezTo>
                  <a:cubicBezTo>
                    <a:pt x="270" y="297"/>
                    <a:pt x="281" y="298"/>
                    <a:pt x="281" y="292"/>
                  </a:cubicBezTo>
                  <a:cubicBezTo>
                    <a:pt x="281" y="286"/>
                    <a:pt x="283" y="284"/>
                    <a:pt x="288" y="289"/>
                  </a:cubicBezTo>
                  <a:cubicBezTo>
                    <a:pt x="292" y="295"/>
                    <a:pt x="285" y="299"/>
                    <a:pt x="286" y="302"/>
                  </a:cubicBezTo>
                  <a:cubicBezTo>
                    <a:pt x="287" y="304"/>
                    <a:pt x="292" y="301"/>
                    <a:pt x="294" y="301"/>
                  </a:cubicBezTo>
                  <a:cubicBezTo>
                    <a:pt x="299" y="301"/>
                    <a:pt x="305" y="311"/>
                    <a:pt x="304" y="317"/>
                  </a:cubicBezTo>
                  <a:cubicBezTo>
                    <a:pt x="303" y="322"/>
                    <a:pt x="301" y="327"/>
                    <a:pt x="310" y="331"/>
                  </a:cubicBezTo>
                  <a:cubicBezTo>
                    <a:pt x="318" y="335"/>
                    <a:pt x="315" y="336"/>
                    <a:pt x="321" y="336"/>
                  </a:cubicBezTo>
                  <a:cubicBezTo>
                    <a:pt x="328" y="336"/>
                    <a:pt x="341" y="341"/>
                    <a:pt x="344" y="344"/>
                  </a:cubicBezTo>
                  <a:cubicBezTo>
                    <a:pt x="348" y="347"/>
                    <a:pt x="357" y="342"/>
                    <a:pt x="358" y="336"/>
                  </a:cubicBezTo>
                  <a:cubicBezTo>
                    <a:pt x="360" y="330"/>
                    <a:pt x="367" y="336"/>
                    <a:pt x="363" y="338"/>
                  </a:cubicBezTo>
                  <a:cubicBezTo>
                    <a:pt x="360" y="340"/>
                    <a:pt x="365" y="344"/>
                    <a:pt x="365" y="341"/>
                  </a:cubicBezTo>
                  <a:cubicBezTo>
                    <a:pt x="365" y="338"/>
                    <a:pt x="367" y="335"/>
                    <a:pt x="368" y="339"/>
                  </a:cubicBezTo>
                  <a:cubicBezTo>
                    <a:pt x="369" y="343"/>
                    <a:pt x="374" y="343"/>
                    <a:pt x="376" y="346"/>
                  </a:cubicBezTo>
                  <a:cubicBezTo>
                    <a:pt x="377" y="349"/>
                    <a:pt x="379" y="351"/>
                    <a:pt x="379" y="348"/>
                  </a:cubicBezTo>
                  <a:cubicBezTo>
                    <a:pt x="379" y="346"/>
                    <a:pt x="380" y="344"/>
                    <a:pt x="384" y="342"/>
                  </a:cubicBezTo>
                  <a:cubicBezTo>
                    <a:pt x="388" y="341"/>
                    <a:pt x="391" y="338"/>
                    <a:pt x="395" y="334"/>
                  </a:cubicBezTo>
                  <a:cubicBezTo>
                    <a:pt x="399" y="331"/>
                    <a:pt x="417" y="330"/>
                    <a:pt x="419" y="330"/>
                  </a:cubicBezTo>
                  <a:cubicBezTo>
                    <a:pt x="420" y="330"/>
                    <a:pt x="421" y="315"/>
                    <a:pt x="422" y="307"/>
                  </a:cubicBezTo>
                  <a:cubicBezTo>
                    <a:pt x="423" y="300"/>
                    <a:pt x="430" y="298"/>
                    <a:pt x="431" y="290"/>
                  </a:cubicBezTo>
                  <a:cubicBezTo>
                    <a:pt x="432" y="282"/>
                    <a:pt x="441" y="267"/>
                    <a:pt x="443" y="266"/>
                  </a:cubicBezTo>
                  <a:cubicBezTo>
                    <a:pt x="445" y="265"/>
                    <a:pt x="449" y="263"/>
                    <a:pt x="450" y="258"/>
                  </a:cubicBezTo>
                  <a:cubicBezTo>
                    <a:pt x="450" y="253"/>
                    <a:pt x="456" y="248"/>
                    <a:pt x="456" y="242"/>
                  </a:cubicBezTo>
                  <a:cubicBezTo>
                    <a:pt x="456" y="237"/>
                    <a:pt x="459" y="230"/>
                    <a:pt x="458" y="228"/>
                  </a:cubicBezTo>
                  <a:cubicBezTo>
                    <a:pt x="458" y="226"/>
                    <a:pt x="456" y="221"/>
                    <a:pt x="460" y="217"/>
                  </a:cubicBezTo>
                  <a:cubicBezTo>
                    <a:pt x="463" y="213"/>
                    <a:pt x="458" y="208"/>
                    <a:pt x="460" y="207"/>
                  </a:cubicBezTo>
                  <a:close/>
                  <a:moveTo>
                    <a:pt x="210" y="11"/>
                  </a:moveTo>
                  <a:cubicBezTo>
                    <a:pt x="209" y="8"/>
                    <a:pt x="191" y="11"/>
                    <a:pt x="195" y="14"/>
                  </a:cubicBezTo>
                  <a:cubicBezTo>
                    <a:pt x="198" y="16"/>
                    <a:pt x="210" y="14"/>
                    <a:pt x="210" y="11"/>
                  </a:cubicBezTo>
                  <a:close/>
                  <a:moveTo>
                    <a:pt x="266" y="307"/>
                  </a:moveTo>
                  <a:cubicBezTo>
                    <a:pt x="269" y="309"/>
                    <a:pt x="278" y="309"/>
                    <a:pt x="279" y="305"/>
                  </a:cubicBezTo>
                  <a:cubicBezTo>
                    <a:pt x="281" y="302"/>
                    <a:pt x="263" y="305"/>
                    <a:pt x="266" y="307"/>
                  </a:cubicBezTo>
                  <a:close/>
                  <a:moveTo>
                    <a:pt x="379" y="376"/>
                  </a:moveTo>
                  <a:cubicBezTo>
                    <a:pt x="372" y="377"/>
                    <a:pt x="362" y="370"/>
                    <a:pt x="360" y="371"/>
                  </a:cubicBezTo>
                  <a:cubicBezTo>
                    <a:pt x="357" y="372"/>
                    <a:pt x="368" y="389"/>
                    <a:pt x="365" y="393"/>
                  </a:cubicBezTo>
                  <a:cubicBezTo>
                    <a:pt x="361" y="398"/>
                    <a:pt x="375" y="410"/>
                    <a:pt x="380" y="411"/>
                  </a:cubicBezTo>
                  <a:cubicBezTo>
                    <a:pt x="385" y="412"/>
                    <a:pt x="383" y="406"/>
                    <a:pt x="386" y="406"/>
                  </a:cubicBezTo>
                  <a:cubicBezTo>
                    <a:pt x="389" y="407"/>
                    <a:pt x="388" y="403"/>
                    <a:pt x="389" y="401"/>
                  </a:cubicBezTo>
                  <a:cubicBezTo>
                    <a:pt x="389" y="398"/>
                    <a:pt x="392" y="403"/>
                    <a:pt x="395" y="402"/>
                  </a:cubicBezTo>
                  <a:cubicBezTo>
                    <a:pt x="398" y="400"/>
                    <a:pt x="394" y="390"/>
                    <a:pt x="398" y="390"/>
                  </a:cubicBezTo>
                  <a:cubicBezTo>
                    <a:pt x="402" y="390"/>
                    <a:pt x="399" y="377"/>
                    <a:pt x="398" y="372"/>
                  </a:cubicBezTo>
                  <a:cubicBezTo>
                    <a:pt x="397" y="368"/>
                    <a:pt x="386" y="376"/>
                    <a:pt x="379" y="37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51">
              <a:extLst>
                <a:ext uri="{FF2B5EF4-FFF2-40B4-BE49-F238E27FC236}">
                  <a16:creationId xmlns:a16="http://schemas.microsoft.com/office/drawing/2014/main" id="{540CC7B9-45EB-4B53-BA12-EDAC29C8E1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4682" y="5454379"/>
              <a:ext cx="325841" cy="387175"/>
            </a:xfrm>
            <a:custGeom>
              <a:avLst/>
              <a:gdLst/>
              <a:ahLst/>
              <a:cxnLst>
                <a:cxn ang="0">
                  <a:pos x="87" y="81"/>
                </a:cxn>
                <a:cxn ang="0">
                  <a:pos x="78" y="84"/>
                </a:cxn>
                <a:cxn ang="0">
                  <a:pos x="67" y="79"/>
                </a:cxn>
                <a:cxn ang="0">
                  <a:pos x="61" y="89"/>
                </a:cxn>
                <a:cxn ang="0">
                  <a:pos x="52" y="105"/>
                </a:cxn>
                <a:cxn ang="0">
                  <a:pos x="21" y="125"/>
                </a:cxn>
                <a:cxn ang="0">
                  <a:pos x="7" y="139"/>
                </a:cxn>
                <a:cxn ang="0">
                  <a:pos x="4" y="151"/>
                </a:cxn>
                <a:cxn ang="0">
                  <a:pos x="14" y="156"/>
                </a:cxn>
                <a:cxn ang="0">
                  <a:pos x="22" y="159"/>
                </a:cxn>
                <a:cxn ang="0">
                  <a:pos x="43" y="154"/>
                </a:cxn>
                <a:cxn ang="0">
                  <a:pos x="50" y="141"/>
                </a:cxn>
                <a:cxn ang="0">
                  <a:pos x="56" y="129"/>
                </a:cxn>
                <a:cxn ang="0">
                  <a:pos x="69" y="122"/>
                </a:cxn>
                <a:cxn ang="0">
                  <a:pos x="72" y="116"/>
                </a:cxn>
                <a:cxn ang="0">
                  <a:pos x="80" y="105"/>
                </a:cxn>
                <a:cxn ang="0">
                  <a:pos x="89" y="90"/>
                </a:cxn>
                <a:cxn ang="0">
                  <a:pos x="87" y="81"/>
                </a:cxn>
                <a:cxn ang="0">
                  <a:pos x="15" y="167"/>
                </a:cxn>
                <a:cxn ang="0">
                  <a:pos x="19" y="162"/>
                </a:cxn>
                <a:cxn ang="0">
                  <a:pos x="15" y="167"/>
                </a:cxn>
                <a:cxn ang="0">
                  <a:pos x="128" y="41"/>
                </a:cxn>
                <a:cxn ang="0">
                  <a:pos x="117" y="40"/>
                </a:cxn>
                <a:cxn ang="0">
                  <a:pos x="110" y="33"/>
                </a:cxn>
                <a:cxn ang="0">
                  <a:pos x="105" y="24"/>
                </a:cxn>
                <a:cxn ang="0">
                  <a:pos x="105" y="30"/>
                </a:cxn>
                <a:cxn ang="0">
                  <a:pos x="100" y="28"/>
                </a:cxn>
                <a:cxn ang="0">
                  <a:pos x="96" y="20"/>
                </a:cxn>
                <a:cxn ang="0">
                  <a:pos x="92" y="10"/>
                </a:cxn>
                <a:cxn ang="0">
                  <a:pos x="78" y="0"/>
                </a:cxn>
                <a:cxn ang="0">
                  <a:pos x="81" y="12"/>
                </a:cxn>
                <a:cxn ang="0">
                  <a:pos x="89" y="20"/>
                </a:cxn>
                <a:cxn ang="0">
                  <a:pos x="96" y="29"/>
                </a:cxn>
                <a:cxn ang="0">
                  <a:pos x="94" y="46"/>
                </a:cxn>
                <a:cxn ang="0">
                  <a:pos x="85" y="56"/>
                </a:cxn>
                <a:cxn ang="0">
                  <a:pos x="100" y="69"/>
                </a:cxn>
                <a:cxn ang="0">
                  <a:pos x="97" y="87"/>
                </a:cxn>
                <a:cxn ang="0">
                  <a:pos x="107" y="89"/>
                </a:cxn>
                <a:cxn ang="0">
                  <a:pos x="119" y="71"/>
                </a:cxn>
                <a:cxn ang="0">
                  <a:pos x="123" y="60"/>
                </a:cxn>
                <a:cxn ang="0">
                  <a:pos x="130" y="57"/>
                </a:cxn>
                <a:cxn ang="0">
                  <a:pos x="135" y="50"/>
                </a:cxn>
                <a:cxn ang="0">
                  <a:pos x="139" y="40"/>
                </a:cxn>
                <a:cxn ang="0">
                  <a:pos x="128" y="41"/>
                </a:cxn>
              </a:cxnLst>
              <a:rect l="0" t="0" r="r" b="b"/>
              <a:pathLst>
                <a:path w="141" h="168">
                  <a:moveTo>
                    <a:pt x="87" y="81"/>
                  </a:moveTo>
                  <a:cubicBezTo>
                    <a:pt x="84" y="79"/>
                    <a:pt x="82" y="82"/>
                    <a:pt x="78" y="84"/>
                  </a:cubicBezTo>
                  <a:cubicBezTo>
                    <a:pt x="74" y="86"/>
                    <a:pt x="72" y="76"/>
                    <a:pt x="67" y="79"/>
                  </a:cubicBezTo>
                  <a:cubicBezTo>
                    <a:pt x="62" y="83"/>
                    <a:pt x="67" y="85"/>
                    <a:pt x="61" y="89"/>
                  </a:cubicBezTo>
                  <a:cubicBezTo>
                    <a:pt x="56" y="94"/>
                    <a:pt x="58" y="95"/>
                    <a:pt x="52" y="105"/>
                  </a:cubicBezTo>
                  <a:cubicBezTo>
                    <a:pt x="46" y="115"/>
                    <a:pt x="24" y="120"/>
                    <a:pt x="21" y="125"/>
                  </a:cubicBezTo>
                  <a:cubicBezTo>
                    <a:pt x="18" y="131"/>
                    <a:pt x="7" y="135"/>
                    <a:pt x="7" y="139"/>
                  </a:cubicBezTo>
                  <a:cubicBezTo>
                    <a:pt x="7" y="143"/>
                    <a:pt x="0" y="146"/>
                    <a:pt x="4" y="151"/>
                  </a:cubicBezTo>
                  <a:cubicBezTo>
                    <a:pt x="7" y="155"/>
                    <a:pt x="11" y="152"/>
                    <a:pt x="14" y="156"/>
                  </a:cubicBezTo>
                  <a:cubicBezTo>
                    <a:pt x="17" y="159"/>
                    <a:pt x="21" y="156"/>
                    <a:pt x="22" y="159"/>
                  </a:cubicBezTo>
                  <a:cubicBezTo>
                    <a:pt x="24" y="162"/>
                    <a:pt x="35" y="162"/>
                    <a:pt x="43" y="154"/>
                  </a:cubicBezTo>
                  <a:cubicBezTo>
                    <a:pt x="51" y="147"/>
                    <a:pt x="47" y="143"/>
                    <a:pt x="50" y="141"/>
                  </a:cubicBezTo>
                  <a:cubicBezTo>
                    <a:pt x="54" y="139"/>
                    <a:pt x="54" y="133"/>
                    <a:pt x="56" y="129"/>
                  </a:cubicBezTo>
                  <a:cubicBezTo>
                    <a:pt x="58" y="126"/>
                    <a:pt x="60" y="122"/>
                    <a:pt x="69" y="122"/>
                  </a:cubicBezTo>
                  <a:cubicBezTo>
                    <a:pt x="78" y="122"/>
                    <a:pt x="73" y="120"/>
                    <a:pt x="72" y="116"/>
                  </a:cubicBezTo>
                  <a:cubicBezTo>
                    <a:pt x="72" y="111"/>
                    <a:pt x="80" y="111"/>
                    <a:pt x="80" y="105"/>
                  </a:cubicBezTo>
                  <a:cubicBezTo>
                    <a:pt x="80" y="100"/>
                    <a:pt x="91" y="95"/>
                    <a:pt x="89" y="90"/>
                  </a:cubicBezTo>
                  <a:cubicBezTo>
                    <a:pt x="86" y="86"/>
                    <a:pt x="91" y="84"/>
                    <a:pt x="87" y="81"/>
                  </a:cubicBezTo>
                  <a:close/>
                  <a:moveTo>
                    <a:pt x="15" y="167"/>
                  </a:moveTo>
                  <a:cubicBezTo>
                    <a:pt x="17" y="168"/>
                    <a:pt x="22" y="166"/>
                    <a:pt x="19" y="162"/>
                  </a:cubicBezTo>
                  <a:cubicBezTo>
                    <a:pt x="16" y="158"/>
                    <a:pt x="11" y="166"/>
                    <a:pt x="15" y="167"/>
                  </a:cubicBezTo>
                  <a:close/>
                  <a:moveTo>
                    <a:pt x="128" y="41"/>
                  </a:moveTo>
                  <a:cubicBezTo>
                    <a:pt x="126" y="45"/>
                    <a:pt x="121" y="40"/>
                    <a:pt x="117" y="40"/>
                  </a:cubicBezTo>
                  <a:cubicBezTo>
                    <a:pt x="113" y="40"/>
                    <a:pt x="110" y="37"/>
                    <a:pt x="110" y="33"/>
                  </a:cubicBezTo>
                  <a:cubicBezTo>
                    <a:pt x="110" y="29"/>
                    <a:pt x="109" y="24"/>
                    <a:pt x="105" y="24"/>
                  </a:cubicBezTo>
                  <a:cubicBezTo>
                    <a:pt x="101" y="24"/>
                    <a:pt x="106" y="28"/>
                    <a:pt x="105" y="30"/>
                  </a:cubicBezTo>
                  <a:cubicBezTo>
                    <a:pt x="103" y="32"/>
                    <a:pt x="102" y="28"/>
                    <a:pt x="100" y="28"/>
                  </a:cubicBezTo>
                  <a:cubicBezTo>
                    <a:pt x="98" y="28"/>
                    <a:pt x="96" y="25"/>
                    <a:pt x="96" y="20"/>
                  </a:cubicBezTo>
                  <a:cubicBezTo>
                    <a:pt x="96" y="15"/>
                    <a:pt x="92" y="16"/>
                    <a:pt x="92" y="10"/>
                  </a:cubicBezTo>
                  <a:cubicBezTo>
                    <a:pt x="92" y="4"/>
                    <a:pt x="83" y="0"/>
                    <a:pt x="78" y="0"/>
                  </a:cubicBezTo>
                  <a:cubicBezTo>
                    <a:pt x="73" y="0"/>
                    <a:pt x="79" y="9"/>
                    <a:pt x="81" y="12"/>
                  </a:cubicBezTo>
                  <a:cubicBezTo>
                    <a:pt x="84" y="15"/>
                    <a:pt x="89" y="18"/>
                    <a:pt x="89" y="20"/>
                  </a:cubicBezTo>
                  <a:cubicBezTo>
                    <a:pt x="89" y="22"/>
                    <a:pt x="93" y="28"/>
                    <a:pt x="96" y="29"/>
                  </a:cubicBezTo>
                  <a:cubicBezTo>
                    <a:pt x="99" y="30"/>
                    <a:pt x="94" y="39"/>
                    <a:pt x="94" y="46"/>
                  </a:cubicBezTo>
                  <a:cubicBezTo>
                    <a:pt x="94" y="53"/>
                    <a:pt x="89" y="51"/>
                    <a:pt x="85" y="56"/>
                  </a:cubicBezTo>
                  <a:cubicBezTo>
                    <a:pt x="81" y="60"/>
                    <a:pt x="94" y="65"/>
                    <a:pt x="100" y="69"/>
                  </a:cubicBezTo>
                  <a:cubicBezTo>
                    <a:pt x="105" y="74"/>
                    <a:pt x="95" y="85"/>
                    <a:pt x="97" y="87"/>
                  </a:cubicBezTo>
                  <a:cubicBezTo>
                    <a:pt x="97" y="89"/>
                    <a:pt x="101" y="90"/>
                    <a:pt x="107" y="89"/>
                  </a:cubicBezTo>
                  <a:cubicBezTo>
                    <a:pt x="113" y="87"/>
                    <a:pt x="115" y="75"/>
                    <a:pt x="119" y="71"/>
                  </a:cubicBezTo>
                  <a:cubicBezTo>
                    <a:pt x="123" y="68"/>
                    <a:pt x="121" y="62"/>
                    <a:pt x="123" y="60"/>
                  </a:cubicBezTo>
                  <a:cubicBezTo>
                    <a:pt x="125" y="57"/>
                    <a:pt x="128" y="57"/>
                    <a:pt x="130" y="57"/>
                  </a:cubicBezTo>
                  <a:cubicBezTo>
                    <a:pt x="133" y="57"/>
                    <a:pt x="132" y="50"/>
                    <a:pt x="135" y="50"/>
                  </a:cubicBezTo>
                  <a:cubicBezTo>
                    <a:pt x="139" y="50"/>
                    <a:pt x="137" y="46"/>
                    <a:pt x="139" y="40"/>
                  </a:cubicBezTo>
                  <a:cubicBezTo>
                    <a:pt x="141" y="35"/>
                    <a:pt x="130" y="37"/>
                    <a:pt x="128" y="4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52">
              <a:extLst>
                <a:ext uri="{FF2B5EF4-FFF2-40B4-BE49-F238E27FC236}">
                  <a16:creationId xmlns:a16="http://schemas.microsoft.com/office/drawing/2014/main" id="{B7416077-0E5B-47D1-8AE5-2990A1B8D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0271" y="4927285"/>
              <a:ext cx="70919" cy="65168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17" y="20"/>
                </a:cxn>
                <a:cxn ang="0">
                  <a:pos x="4" y="24"/>
                </a:cxn>
                <a:cxn ang="0">
                  <a:pos x="20" y="10"/>
                </a:cxn>
                <a:cxn ang="0">
                  <a:pos x="31" y="4"/>
                </a:cxn>
                <a:cxn ang="0">
                  <a:pos x="20" y="10"/>
                </a:cxn>
              </a:cxnLst>
              <a:rect l="0" t="0" r="r" b="b"/>
              <a:pathLst>
                <a:path w="31" h="28">
                  <a:moveTo>
                    <a:pt x="4" y="24"/>
                  </a:moveTo>
                  <a:cubicBezTo>
                    <a:pt x="8" y="28"/>
                    <a:pt x="17" y="27"/>
                    <a:pt x="17" y="20"/>
                  </a:cubicBezTo>
                  <a:cubicBezTo>
                    <a:pt x="17" y="13"/>
                    <a:pt x="0" y="20"/>
                    <a:pt x="4" y="24"/>
                  </a:cubicBezTo>
                  <a:close/>
                  <a:moveTo>
                    <a:pt x="20" y="10"/>
                  </a:moveTo>
                  <a:cubicBezTo>
                    <a:pt x="22" y="11"/>
                    <a:pt x="31" y="8"/>
                    <a:pt x="31" y="4"/>
                  </a:cubicBezTo>
                  <a:cubicBezTo>
                    <a:pt x="31" y="0"/>
                    <a:pt x="15" y="9"/>
                    <a:pt x="20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53">
              <a:extLst>
                <a:ext uri="{FF2B5EF4-FFF2-40B4-BE49-F238E27FC236}">
                  <a16:creationId xmlns:a16="http://schemas.microsoft.com/office/drawing/2014/main" id="{2441242F-6917-48A4-8ECF-210B6F226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621" y="3301918"/>
              <a:ext cx="373758" cy="235755"/>
            </a:xfrm>
            <a:custGeom>
              <a:avLst/>
              <a:gdLst/>
              <a:ahLst/>
              <a:cxnLst>
                <a:cxn ang="0">
                  <a:pos x="161" y="64"/>
                </a:cxn>
                <a:cxn ang="0">
                  <a:pos x="151" y="61"/>
                </a:cxn>
                <a:cxn ang="0">
                  <a:pos x="139" y="53"/>
                </a:cxn>
                <a:cxn ang="0">
                  <a:pos x="126" y="45"/>
                </a:cxn>
                <a:cxn ang="0">
                  <a:pos x="115" y="37"/>
                </a:cxn>
                <a:cxn ang="0">
                  <a:pos x="110" y="28"/>
                </a:cxn>
                <a:cxn ang="0">
                  <a:pos x="105" y="20"/>
                </a:cxn>
                <a:cxn ang="0">
                  <a:pos x="88" y="18"/>
                </a:cxn>
                <a:cxn ang="0">
                  <a:pos x="84" y="6"/>
                </a:cxn>
                <a:cxn ang="0">
                  <a:pos x="76" y="3"/>
                </a:cxn>
                <a:cxn ang="0">
                  <a:pos x="68" y="1"/>
                </a:cxn>
                <a:cxn ang="0">
                  <a:pos x="63" y="4"/>
                </a:cxn>
                <a:cxn ang="0">
                  <a:pos x="59" y="8"/>
                </a:cxn>
                <a:cxn ang="0">
                  <a:pos x="51" y="14"/>
                </a:cxn>
                <a:cxn ang="0">
                  <a:pos x="47" y="19"/>
                </a:cxn>
                <a:cxn ang="0">
                  <a:pos x="39" y="17"/>
                </a:cxn>
                <a:cxn ang="0">
                  <a:pos x="31" y="15"/>
                </a:cxn>
                <a:cxn ang="0">
                  <a:pos x="17" y="5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20" y="19"/>
                </a:cxn>
                <a:cxn ang="0">
                  <a:pos x="25" y="26"/>
                </a:cxn>
                <a:cxn ang="0">
                  <a:pos x="14" y="28"/>
                </a:cxn>
                <a:cxn ang="0">
                  <a:pos x="3" y="28"/>
                </a:cxn>
                <a:cxn ang="0">
                  <a:pos x="6" y="38"/>
                </a:cxn>
                <a:cxn ang="0">
                  <a:pos x="6" y="45"/>
                </a:cxn>
                <a:cxn ang="0">
                  <a:pos x="13" y="47"/>
                </a:cxn>
                <a:cxn ang="0">
                  <a:pos x="15" y="56"/>
                </a:cxn>
                <a:cxn ang="0">
                  <a:pos x="15" y="71"/>
                </a:cxn>
                <a:cxn ang="0">
                  <a:pos x="24" y="70"/>
                </a:cxn>
                <a:cxn ang="0">
                  <a:pos x="34" y="63"/>
                </a:cxn>
                <a:cxn ang="0">
                  <a:pos x="42" y="62"/>
                </a:cxn>
                <a:cxn ang="0">
                  <a:pos x="55" y="62"/>
                </a:cxn>
                <a:cxn ang="0">
                  <a:pos x="64" y="66"/>
                </a:cxn>
                <a:cxn ang="0">
                  <a:pos x="69" y="68"/>
                </a:cxn>
                <a:cxn ang="0">
                  <a:pos x="79" y="71"/>
                </a:cxn>
                <a:cxn ang="0">
                  <a:pos x="84" y="75"/>
                </a:cxn>
                <a:cxn ang="0">
                  <a:pos x="91" y="82"/>
                </a:cxn>
                <a:cxn ang="0">
                  <a:pos x="99" y="83"/>
                </a:cxn>
                <a:cxn ang="0">
                  <a:pos x="101" y="97"/>
                </a:cxn>
                <a:cxn ang="0">
                  <a:pos x="104" y="96"/>
                </a:cxn>
                <a:cxn ang="0">
                  <a:pos x="112" y="99"/>
                </a:cxn>
                <a:cxn ang="0">
                  <a:pos x="122" y="95"/>
                </a:cxn>
                <a:cxn ang="0">
                  <a:pos x="138" y="86"/>
                </a:cxn>
                <a:cxn ang="0">
                  <a:pos x="144" y="75"/>
                </a:cxn>
                <a:cxn ang="0">
                  <a:pos x="153" y="69"/>
                </a:cxn>
                <a:cxn ang="0">
                  <a:pos x="162" y="71"/>
                </a:cxn>
                <a:cxn ang="0">
                  <a:pos x="161" y="64"/>
                </a:cxn>
              </a:cxnLst>
              <a:rect l="0" t="0" r="r" b="b"/>
              <a:pathLst>
                <a:path w="162" h="102">
                  <a:moveTo>
                    <a:pt x="161" y="64"/>
                  </a:moveTo>
                  <a:cubicBezTo>
                    <a:pt x="161" y="64"/>
                    <a:pt x="153" y="60"/>
                    <a:pt x="151" y="61"/>
                  </a:cubicBezTo>
                  <a:cubicBezTo>
                    <a:pt x="148" y="61"/>
                    <a:pt x="144" y="55"/>
                    <a:pt x="139" y="53"/>
                  </a:cubicBezTo>
                  <a:cubicBezTo>
                    <a:pt x="134" y="51"/>
                    <a:pt x="128" y="48"/>
                    <a:pt x="126" y="45"/>
                  </a:cubicBezTo>
                  <a:cubicBezTo>
                    <a:pt x="124" y="42"/>
                    <a:pt x="116" y="39"/>
                    <a:pt x="115" y="37"/>
                  </a:cubicBezTo>
                  <a:cubicBezTo>
                    <a:pt x="114" y="35"/>
                    <a:pt x="112" y="31"/>
                    <a:pt x="110" y="28"/>
                  </a:cubicBezTo>
                  <a:cubicBezTo>
                    <a:pt x="107" y="25"/>
                    <a:pt x="107" y="21"/>
                    <a:pt x="105" y="20"/>
                  </a:cubicBezTo>
                  <a:cubicBezTo>
                    <a:pt x="103" y="20"/>
                    <a:pt x="88" y="20"/>
                    <a:pt x="88" y="18"/>
                  </a:cubicBezTo>
                  <a:cubicBezTo>
                    <a:pt x="88" y="16"/>
                    <a:pt x="87" y="7"/>
                    <a:pt x="84" y="6"/>
                  </a:cubicBezTo>
                  <a:cubicBezTo>
                    <a:pt x="81" y="6"/>
                    <a:pt x="77" y="5"/>
                    <a:pt x="76" y="3"/>
                  </a:cubicBezTo>
                  <a:cubicBezTo>
                    <a:pt x="74" y="2"/>
                    <a:pt x="69" y="0"/>
                    <a:pt x="68" y="1"/>
                  </a:cubicBezTo>
                  <a:cubicBezTo>
                    <a:pt x="67" y="3"/>
                    <a:pt x="64" y="4"/>
                    <a:pt x="63" y="4"/>
                  </a:cubicBezTo>
                  <a:cubicBezTo>
                    <a:pt x="62" y="4"/>
                    <a:pt x="62" y="8"/>
                    <a:pt x="59" y="8"/>
                  </a:cubicBezTo>
                  <a:cubicBezTo>
                    <a:pt x="56" y="8"/>
                    <a:pt x="51" y="12"/>
                    <a:pt x="51" y="14"/>
                  </a:cubicBezTo>
                  <a:cubicBezTo>
                    <a:pt x="51" y="16"/>
                    <a:pt x="51" y="20"/>
                    <a:pt x="47" y="19"/>
                  </a:cubicBezTo>
                  <a:cubicBezTo>
                    <a:pt x="45" y="19"/>
                    <a:pt x="42" y="19"/>
                    <a:pt x="39" y="17"/>
                  </a:cubicBezTo>
                  <a:cubicBezTo>
                    <a:pt x="38" y="18"/>
                    <a:pt x="35" y="20"/>
                    <a:pt x="31" y="15"/>
                  </a:cubicBezTo>
                  <a:cubicBezTo>
                    <a:pt x="27" y="10"/>
                    <a:pt x="21" y="5"/>
                    <a:pt x="17" y="5"/>
                  </a:cubicBezTo>
                  <a:cubicBezTo>
                    <a:pt x="14" y="5"/>
                    <a:pt x="3" y="5"/>
                    <a:pt x="6" y="11"/>
                  </a:cubicBezTo>
                  <a:cubicBezTo>
                    <a:pt x="7" y="10"/>
                    <a:pt x="8" y="9"/>
                    <a:pt x="11" y="9"/>
                  </a:cubicBezTo>
                  <a:cubicBezTo>
                    <a:pt x="19" y="10"/>
                    <a:pt x="15" y="19"/>
                    <a:pt x="20" y="19"/>
                  </a:cubicBezTo>
                  <a:cubicBezTo>
                    <a:pt x="24" y="20"/>
                    <a:pt x="29" y="26"/>
                    <a:pt x="25" y="26"/>
                  </a:cubicBezTo>
                  <a:cubicBezTo>
                    <a:pt x="21" y="26"/>
                    <a:pt x="18" y="30"/>
                    <a:pt x="14" y="28"/>
                  </a:cubicBezTo>
                  <a:cubicBezTo>
                    <a:pt x="10" y="27"/>
                    <a:pt x="5" y="24"/>
                    <a:pt x="3" y="28"/>
                  </a:cubicBezTo>
                  <a:cubicBezTo>
                    <a:pt x="2" y="33"/>
                    <a:pt x="0" y="38"/>
                    <a:pt x="6" y="38"/>
                  </a:cubicBezTo>
                  <a:cubicBezTo>
                    <a:pt x="11" y="37"/>
                    <a:pt x="10" y="41"/>
                    <a:pt x="6" y="45"/>
                  </a:cubicBezTo>
                  <a:cubicBezTo>
                    <a:pt x="3" y="48"/>
                    <a:pt x="12" y="44"/>
                    <a:pt x="13" y="47"/>
                  </a:cubicBezTo>
                  <a:cubicBezTo>
                    <a:pt x="13" y="51"/>
                    <a:pt x="16" y="51"/>
                    <a:pt x="15" y="56"/>
                  </a:cubicBezTo>
                  <a:cubicBezTo>
                    <a:pt x="14" y="60"/>
                    <a:pt x="15" y="66"/>
                    <a:pt x="15" y="71"/>
                  </a:cubicBezTo>
                  <a:cubicBezTo>
                    <a:pt x="19" y="71"/>
                    <a:pt x="23" y="71"/>
                    <a:pt x="24" y="70"/>
                  </a:cubicBezTo>
                  <a:cubicBezTo>
                    <a:pt x="26" y="67"/>
                    <a:pt x="31" y="63"/>
                    <a:pt x="34" y="63"/>
                  </a:cubicBezTo>
                  <a:cubicBezTo>
                    <a:pt x="37" y="63"/>
                    <a:pt x="41" y="64"/>
                    <a:pt x="42" y="62"/>
                  </a:cubicBezTo>
                  <a:cubicBezTo>
                    <a:pt x="44" y="59"/>
                    <a:pt x="54" y="60"/>
                    <a:pt x="55" y="62"/>
                  </a:cubicBezTo>
                  <a:cubicBezTo>
                    <a:pt x="57" y="64"/>
                    <a:pt x="62" y="66"/>
                    <a:pt x="64" y="66"/>
                  </a:cubicBezTo>
                  <a:cubicBezTo>
                    <a:pt x="65" y="66"/>
                    <a:pt x="66" y="69"/>
                    <a:pt x="69" y="68"/>
                  </a:cubicBezTo>
                  <a:cubicBezTo>
                    <a:pt x="72" y="68"/>
                    <a:pt x="79" y="69"/>
                    <a:pt x="79" y="71"/>
                  </a:cubicBezTo>
                  <a:cubicBezTo>
                    <a:pt x="79" y="73"/>
                    <a:pt x="81" y="75"/>
                    <a:pt x="84" y="75"/>
                  </a:cubicBezTo>
                  <a:cubicBezTo>
                    <a:pt x="86" y="75"/>
                    <a:pt x="89" y="82"/>
                    <a:pt x="91" y="82"/>
                  </a:cubicBezTo>
                  <a:cubicBezTo>
                    <a:pt x="94" y="81"/>
                    <a:pt x="99" y="81"/>
                    <a:pt x="99" y="83"/>
                  </a:cubicBezTo>
                  <a:cubicBezTo>
                    <a:pt x="99" y="84"/>
                    <a:pt x="100" y="92"/>
                    <a:pt x="101" y="97"/>
                  </a:cubicBezTo>
                  <a:cubicBezTo>
                    <a:pt x="102" y="96"/>
                    <a:pt x="103" y="96"/>
                    <a:pt x="104" y="96"/>
                  </a:cubicBezTo>
                  <a:cubicBezTo>
                    <a:pt x="105" y="97"/>
                    <a:pt x="111" y="96"/>
                    <a:pt x="112" y="99"/>
                  </a:cubicBezTo>
                  <a:cubicBezTo>
                    <a:pt x="113" y="102"/>
                    <a:pt x="122" y="100"/>
                    <a:pt x="122" y="95"/>
                  </a:cubicBezTo>
                  <a:cubicBezTo>
                    <a:pt x="121" y="90"/>
                    <a:pt x="136" y="90"/>
                    <a:pt x="138" y="86"/>
                  </a:cubicBezTo>
                  <a:cubicBezTo>
                    <a:pt x="139" y="81"/>
                    <a:pt x="141" y="73"/>
                    <a:pt x="144" y="75"/>
                  </a:cubicBezTo>
                  <a:cubicBezTo>
                    <a:pt x="148" y="76"/>
                    <a:pt x="150" y="69"/>
                    <a:pt x="153" y="69"/>
                  </a:cubicBezTo>
                  <a:cubicBezTo>
                    <a:pt x="156" y="70"/>
                    <a:pt x="158" y="72"/>
                    <a:pt x="162" y="71"/>
                  </a:cubicBezTo>
                  <a:lnTo>
                    <a:pt x="161" y="64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54">
              <a:extLst>
                <a:ext uri="{FF2B5EF4-FFF2-40B4-BE49-F238E27FC236}">
                  <a16:creationId xmlns:a16="http://schemas.microsoft.com/office/drawing/2014/main" id="{3C69C919-7EE7-42FE-BD23-CDAC6D746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450" y="3386253"/>
              <a:ext cx="513677" cy="435092"/>
            </a:xfrm>
            <a:custGeom>
              <a:avLst/>
              <a:gdLst/>
              <a:ahLst/>
              <a:cxnLst>
                <a:cxn ang="0">
                  <a:pos x="217" y="162"/>
                </a:cxn>
                <a:cxn ang="0">
                  <a:pos x="212" y="150"/>
                </a:cxn>
                <a:cxn ang="0">
                  <a:pos x="200" y="140"/>
                </a:cxn>
                <a:cxn ang="0">
                  <a:pos x="192" y="130"/>
                </a:cxn>
                <a:cxn ang="0">
                  <a:pos x="204" y="114"/>
                </a:cxn>
                <a:cxn ang="0">
                  <a:pos x="193" y="108"/>
                </a:cxn>
                <a:cxn ang="0">
                  <a:pos x="191" y="95"/>
                </a:cxn>
                <a:cxn ang="0">
                  <a:pos x="191" y="83"/>
                </a:cxn>
                <a:cxn ang="0">
                  <a:pos x="192" y="74"/>
                </a:cxn>
                <a:cxn ang="0">
                  <a:pos x="197" y="65"/>
                </a:cxn>
                <a:cxn ang="0">
                  <a:pos x="199" y="60"/>
                </a:cxn>
                <a:cxn ang="0">
                  <a:pos x="197" y="46"/>
                </a:cxn>
                <a:cxn ang="0">
                  <a:pos x="189" y="45"/>
                </a:cxn>
                <a:cxn ang="0">
                  <a:pos x="182" y="38"/>
                </a:cxn>
                <a:cxn ang="0">
                  <a:pos x="177" y="34"/>
                </a:cxn>
                <a:cxn ang="0">
                  <a:pos x="167" y="31"/>
                </a:cxn>
                <a:cxn ang="0">
                  <a:pos x="162" y="29"/>
                </a:cxn>
                <a:cxn ang="0">
                  <a:pos x="153" y="25"/>
                </a:cxn>
                <a:cxn ang="0">
                  <a:pos x="140" y="25"/>
                </a:cxn>
                <a:cxn ang="0">
                  <a:pos x="132" y="26"/>
                </a:cxn>
                <a:cxn ang="0">
                  <a:pos x="122" y="33"/>
                </a:cxn>
                <a:cxn ang="0">
                  <a:pos x="113" y="34"/>
                </a:cxn>
                <a:cxn ang="0">
                  <a:pos x="113" y="40"/>
                </a:cxn>
                <a:cxn ang="0">
                  <a:pos x="88" y="46"/>
                </a:cxn>
                <a:cxn ang="0">
                  <a:pos x="68" y="33"/>
                </a:cxn>
                <a:cxn ang="0">
                  <a:pos x="54" y="20"/>
                </a:cxn>
                <a:cxn ang="0">
                  <a:pos x="46" y="14"/>
                </a:cxn>
                <a:cxn ang="0">
                  <a:pos x="44" y="4"/>
                </a:cxn>
                <a:cxn ang="0">
                  <a:pos x="21" y="14"/>
                </a:cxn>
                <a:cxn ang="0">
                  <a:pos x="13" y="9"/>
                </a:cxn>
                <a:cxn ang="0">
                  <a:pos x="7" y="1"/>
                </a:cxn>
                <a:cxn ang="0">
                  <a:pos x="3" y="6"/>
                </a:cxn>
                <a:cxn ang="0">
                  <a:pos x="3" y="16"/>
                </a:cxn>
                <a:cxn ang="0">
                  <a:pos x="3" y="28"/>
                </a:cxn>
                <a:cxn ang="0">
                  <a:pos x="9" y="37"/>
                </a:cxn>
                <a:cxn ang="0">
                  <a:pos x="13" y="46"/>
                </a:cxn>
                <a:cxn ang="0">
                  <a:pos x="19" y="52"/>
                </a:cxn>
                <a:cxn ang="0">
                  <a:pos x="23" y="56"/>
                </a:cxn>
                <a:cxn ang="0">
                  <a:pos x="22" y="63"/>
                </a:cxn>
                <a:cxn ang="0">
                  <a:pos x="17" y="72"/>
                </a:cxn>
                <a:cxn ang="0">
                  <a:pos x="19" y="82"/>
                </a:cxn>
                <a:cxn ang="0">
                  <a:pos x="24" y="88"/>
                </a:cxn>
                <a:cxn ang="0">
                  <a:pos x="37" y="97"/>
                </a:cxn>
                <a:cxn ang="0">
                  <a:pos x="42" y="103"/>
                </a:cxn>
                <a:cxn ang="0">
                  <a:pos x="41" y="111"/>
                </a:cxn>
                <a:cxn ang="0">
                  <a:pos x="45" y="119"/>
                </a:cxn>
                <a:cxn ang="0">
                  <a:pos x="51" y="127"/>
                </a:cxn>
                <a:cxn ang="0">
                  <a:pos x="54" y="127"/>
                </a:cxn>
                <a:cxn ang="0">
                  <a:pos x="59" y="126"/>
                </a:cxn>
                <a:cxn ang="0">
                  <a:pos x="67" y="125"/>
                </a:cxn>
                <a:cxn ang="0">
                  <a:pos x="79" y="143"/>
                </a:cxn>
                <a:cxn ang="0">
                  <a:pos x="85" y="153"/>
                </a:cxn>
                <a:cxn ang="0">
                  <a:pos x="99" y="160"/>
                </a:cxn>
                <a:cxn ang="0">
                  <a:pos x="125" y="170"/>
                </a:cxn>
                <a:cxn ang="0">
                  <a:pos x="143" y="165"/>
                </a:cxn>
                <a:cxn ang="0">
                  <a:pos x="151" y="180"/>
                </a:cxn>
                <a:cxn ang="0">
                  <a:pos x="191" y="187"/>
                </a:cxn>
                <a:cxn ang="0">
                  <a:pos x="202" y="188"/>
                </a:cxn>
                <a:cxn ang="0">
                  <a:pos x="202" y="185"/>
                </a:cxn>
                <a:cxn ang="0">
                  <a:pos x="209" y="174"/>
                </a:cxn>
                <a:cxn ang="0">
                  <a:pos x="220" y="171"/>
                </a:cxn>
                <a:cxn ang="0">
                  <a:pos x="217" y="162"/>
                </a:cxn>
              </a:cxnLst>
              <a:rect l="0" t="0" r="r" b="b"/>
              <a:pathLst>
                <a:path w="223" h="188">
                  <a:moveTo>
                    <a:pt x="217" y="162"/>
                  </a:moveTo>
                  <a:cubicBezTo>
                    <a:pt x="214" y="161"/>
                    <a:pt x="217" y="152"/>
                    <a:pt x="212" y="150"/>
                  </a:cubicBezTo>
                  <a:cubicBezTo>
                    <a:pt x="206" y="148"/>
                    <a:pt x="201" y="144"/>
                    <a:pt x="200" y="140"/>
                  </a:cubicBezTo>
                  <a:cubicBezTo>
                    <a:pt x="199" y="136"/>
                    <a:pt x="192" y="133"/>
                    <a:pt x="192" y="130"/>
                  </a:cubicBezTo>
                  <a:cubicBezTo>
                    <a:pt x="193" y="128"/>
                    <a:pt x="206" y="119"/>
                    <a:pt x="204" y="114"/>
                  </a:cubicBezTo>
                  <a:cubicBezTo>
                    <a:pt x="202" y="109"/>
                    <a:pt x="194" y="110"/>
                    <a:pt x="193" y="108"/>
                  </a:cubicBezTo>
                  <a:cubicBezTo>
                    <a:pt x="192" y="107"/>
                    <a:pt x="193" y="100"/>
                    <a:pt x="191" y="95"/>
                  </a:cubicBezTo>
                  <a:cubicBezTo>
                    <a:pt x="189" y="91"/>
                    <a:pt x="193" y="86"/>
                    <a:pt x="191" y="83"/>
                  </a:cubicBezTo>
                  <a:cubicBezTo>
                    <a:pt x="189" y="81"/>
                    <a:pt x="192" y="75"/>
                    <a:pt x="192" y="74"/>
                  </a:cubicBezTo>
                  <a:cubicBezTo>
                    <a:pt x="193" y="72"/>
                    <a:pt x="197" y="69"/>
                    <a:pt x="197" y="65"/>
                  </a:cubicBezTo>
                  <a:cubicBezTo>
                    <a:pt x="197" y="62"/>
                    <a:pt x="198" y="60"/>
                    <a:pt x="199" y="60"/>
                  </a:cubicBezTo>
                  <a:cubicBezTo>
                    <a:pt x="198" y="55"/>
                    <a:pt x="197" y="47"/>
                    <a:pt x="197" y="46"/>
                  </a:cubicBezTo>
                  <a:cubicBezTo>
                    <a:pt x="197" y="44"/>
                    <a:pt x="192" y="44"/>
                    <a:pt x="189" y="45"/>
                  </a:cubicBezTo>
                  <a:cubicBezTo>
                    <a:pt x="187" y="45"/>
                    <a:pt x="184" y="38"/>
                    <a:pt x="182" y="38"/>
                  </a:cubicBezTo>
                  <a:cubicBezTo>
                    <a:pt x="179" y="38"/>
                    <a:pt x="177" y="36"/>
                    <a:pt x="177" y="34"/>
                  </a:cubicBezTo>
                  <a:cubicBezTo>
                    <a:pt x="177" y="32"/>
                    <a:pt x="170" y="31"/>
                    <a:pt x="167" y="31"/>
                  </a:cubicBezTo>
                  <a:cubicBezTo>
                    <a:pt x="164" y="32"/>
                    <a:pt x="163" y="29"/>
                    <a:pt x="162" y="29"/>
                  </a:cubicBezTo>
                  <a:cubicBezTo>
                    <a:pt x="160" y="29"/>
                    <a:pt x="155" y="27"/>
                    <a:pt x="153" y="25"/>
                  </a:cubicBezTo>
                  <a:cubicBezTo>
                    <a:pt x="152" y="23"/>
                    <a:pt x="142" y="22"/>
                    <a:pt x="140" y="25"/>
                  </a:cubicBezTo>
                  <a:cubicBezTo>
                    <a:pt x="139" y="27"/>
                    <a:pt x="135" y="26"/>
                    <a:pt x="132" y="26"/>
                  </a:cubicBezTo>
                  <a:cubicBezTo>
                    <a:pt x="129" y="26"/>
                    <a:pt x="124" y="30"/>
                    <a:pt x="122" y="33"/>
                  </a:cubicBezTo>
                  <a:cubicBezTo>
                    <a:pt x="121" y="34"/>
                    <a:pt x="117" y="34"/>
                    <a:pt x="113" y="34"/>
                  </a:cubicBezTo>
                  <a:cubicBezTo>
                    <a:pt x="113" y="37"/>
                    <a:pt x="113" y="39"/>
                    <a:pt x="113" y="40"/>
                  </a:cubicBezTo>
                  <a:cubicBezTo>
                    <a:pt x="111" y="43"/>
                    <a:pt x="98" y="45"/>
                    <a:pt x="88" y="46"/>
                  </a:cubicBezTo>
                  <a:cubicBezTo>
                    <a:pt x="79" y="46"/>
                    <a:pt x="78" y="33"/>
                    <a:pt x="68" y="33"/>
                  </a:cubicBezTo>
                  <a:cubicBezTo>
                    <a:pt x="60" y="33"/>
                    <a:pt x="54" y="26"/>
                    <a:pt x="54" y="20"/>
                  </a:cubicBezTo>
                  <a:cubicBezTo>
                    <a:pt x="50" y="18"/>
                    <a:pt x="45" y="15"/>
                    <a:pt x="46" y="14"/>
                  </a:cubicBezTo>
                  <a:cubicBezTo>
                    <a:pt x="47" y="12"/>
                    <a:pt x="49" y="1"/>
                    <a:pt x="44" y="4"/>
                  </a:cubicBezTo>
                  <a:cubicBezTo>
                    <a:pt x="38" y="6"/>
                    <a:pt x="31" y="15"/>
                    <a:pt x="21" y="14"/>
                  </a:cubicBezTo>
                  <a:cubicBezTo>
                    <a:pt x="11" y="12"/>
                    <a:pt x="18" y="11"/>
                    <a:pt x="13" y="9"/>
                  </a:cubicBezTo>
                  <a:cubicBezTo>
                    <a:pt x="9" y="7"/>
                    <a:pt x="12" y="2"/>
                    <a:pt x="7" y="1"/>
                  </a:cubicBezTo>
                  <a:cubicBezTo>
                    <a:pt x="2" y="0"/>
                    <a:pt x="5" y="6"/>
                    <a:pt x="3" y="6"/>
                  </a:cubicBezTo>
                  <a:cubicBezTo>
                    <a:pt x="0" y="6"/>
                    <a:pt x="2" y="14"/>
                    <a:pt x="3" y="16"/>
                  </a:cubicBezTo>
                  <a:cubicBezTo>
                    <a:pt x="4" y="18"/>
                    <a:pt x="1" y="27"/>
                    <a:pt x="3" y="28"/>
                  </a:cubicBezTo>
                  <a:cubicBezTo>
                    <a:pt x="5" y="28"/>
                    <a:pt x="9" y="35"/>
                    <a:pt x="9" y="37"/>
                  </a:cubicBezTo>
                  <a:cubicBezTo>
                    <a:pt x="8" y="38"/>
                    <a:pt x="13" y="43"/>
                    <a:pt x="13" y="46"/>
                  </a:cubicBezTo>
                  <a:cubicBezTo>
                    <a:pt x="13" y="49"/>
                    <a:pt x="17" y="52"/>
                    <a:pt x="19" y="52"/>
                  </a:cubicBezTo>
                  <a:cubicBezTo>
                    <a:pt x="21" y="52"/>
                    <a:pt x="24" y="54"/>
                    <a:pt x="23" y="56"/>
                  </a:cubicBezTo>
                  <a:cubicBezTo>
                    <a:pt x="22" y="59"/>
                    <a:pt x="25" y="63"/>
                    <a:pt x="22" y="63"/>
                  </a:cubicBezTo>
                  <a:cubicBezTo>
                    <a:pt x="19" y="63"/>
                    <a:pt x="20" y="71"/>
                    <a:pt x="17" y="72"/>
                  </a:cubicBezTo>
                  <a:cubicBezTo>
                    <a:pt x="15" y="73"/>
                    <a:pt x="17" y="81"/>
                    <a:pt x="19" y="82"/>
                  </a:cubicBezTo>
                  <a:cubicBezTo>
                    <a:pt x="21" y="83"/>
                    <a:pt x="25" y="85"/>
                    <a:pt x="24" y="88"/>
                  </a:cubicBezTo>
                  <a:cubicBezTo>
                    <a:pt x="24" y="91"/>
                    <a:pt x="34" y="96"/>
                    <a:pt x="37" y="97"/>
                  </a:cubicBezTo>
                  <a:cubicBezTo>
                    <a:pt x="40" y="97"/>
                    <a:pt x="40" y="102"/>
                    <a:pt x="42" y="103"/>
                  </a:cubicBezTo>
                  <a:cubicBezTo>
                    <a:pt x="44" y="105"/>
                    <a:pt x="41" y="109"/>
                    <a:pt x="41" y="111"/>
                  </a:cubicBezTo>
                  <a:cubicBezTo>
                    <a:pt x="42" y="113"/>
                    <a:pt x="46" y="115"/>
                    <a:pt x="45" y="119"/>
                  </a:cubicBezTo>
                  <a:cubicBezTo>
                    <a:pt x="45" y="121"/>
                    <a:pt x="48" y="124"/>
                    <a:pt x="51" y="127"/>
                  </a:cubicBezTo>
                  <a:cubicBezTo>
                    <a:pt x="52" y="127"/>
                    <a:pt x="53" y="127"/>
                    <a:pt x="54" y="127"/>
                  </a:cubicBezTo>
                  <a:cubicBezTo>
                    <a:pt x="57" y="127"/>
                    <a:pt x="57" y="124"/>
                    <a:pt x="59" y="126"/>
                  </a:cubicBezTo>
                  <a:cubicBezTo>
                    <a:pt x="62" y="128"/>
                    <a:pt x="65" y="126"/>
                    <a:pt x="67" y="125"/>
                  </a:cubicBezTo>
                  <a:cubicBezTo>
                    <a:pt x="70" y="125"/>
                    <a:pt x="76" y="137"/>
                    <a:pt x="79" y="143"/>
                  </a:cubicBezTo>
                  <a:cubicBezTo>
                    <a:pt x="82" y="149"/>
                    <a:pt x="81" y="151"/>
                    <a:pt x="85" y="153"/>
                  </a:cubicBezTo>
                  <a:cubicBezTo>
                    <a:pt x="89" y="156"/>
                    <a:pt x="93" y="155"/>
                    <a:pt x="99" y="160"/>
                  </a:cubicBezTo>
                  <a:cubicBezTo>
                    <a:pt x="104" y="166"/>
                    <a:pt x="119" y="170"/>
                    <a:pt x="125" y="170"/>
                  </a:cubicBezTo>
                  <a:cubicBezTo>
                    <a:pt x="131" y="170"/>
                    <a:pt x="135" y="164"/>
                    <a:pt x="143" y="165"/>
                  </a:cubicBezTo>
                  <a:cubicBezTo>
                    <a:pt x="150" y="167"/>
                    <a:pt x="149" y="176"/>
                    <a:pt x="151" y="180"/>
                  </a:cubicBezTo>
                  <a:cubicBezTo>
                    <a:pt x="154" y="183"/>
                    <a:pt x="185" y="186"/>
                    <a:pt x="191" y="187"/>
                  </a:cubicBezTo>
                  <a:cubicBezTo>
                    <a:pt x="193" y="188"/>
                    <a:pt x="197" y="188"/>
                    <a:pt x="202" y="188"/>
                  </a:cubicBezTo>
                  <a:cubicBezTo>
                    <a:pt x="202" y="187"/>
                    <a:pt x="202" y="186"/>
                    <a:pt x="202" y="185"/>
                  </a:cubicBezTo>
                  <a:cubicBezTo>
                    <a:pt x="202" y="180"/>
                    <a:pt x="206" y="176"/>
                    <a:pt x="209" y="174"/>
                  </a:cubicBezTo>
                  <a:cubicBezTo>
                    <a:pt x="213" y="172"/>
                    <a:pt x="216" y="171"/>
                    <a:pt x="220" y="171"/>
                  </a:cubicBezTo>
                  <a:cubicBezTo>
                    <a:pt x="223" y="170"/>
                    <a:pt x="220" y="163"/>
                    <a:pt x="217" y="16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55">
              <a:extLst>
                <a:ext uri="{FF2B5EF4-FFF2-40B4-BE49-F238E27FC236}">
                  <a16:creationId xmlns:a16="http://schemas.microsoft.com/office/drawing/2014/main" id="{F6E83CF8-3F73-401D-8AE8-54C300A0D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2533" y="2877797"/>
              <a:ext cx="1058022" cy="498344"/>
            </a:xfrm>
            <a:custGeom>
              <a:avLst/>
              <a:gdLst/>
              <a:ahLst/>
              <a:cxnLst>
                <a:cxn ang="0">
                  <a:pos x="444" y="89"/>
                </a:cxn>
                <a:cxn ang="0">
                  <a:pos x="429" y="75"/>
                </a:cxn>
                <a:cxn ang="0">
                  <a:pos x="399" y="70"/>
                </a:cxn>
                <a:cxn ang="0">
                  <a:pos x="372" y="51"/>
                </a:cxn>
                <a:cxn ang="0">
                  <a:pos x="341" y="17"/>
                </a:cxn>
                <a:cxn ang="0">
                  <a:pos x="310" y="30"/>
                </a:cxn>
                <a:cxn ang="0">
                  <a:pos x="302" y="21"/>
                </a:cxn>
                <a:cxn ang="0">
                  <a:pos x="285" y="19"/>
                </a:cxn>
                <a:cxn ang="0">
                  <a:pos x="277" y="2"/>
                </a:cxn>
                <a:cxn ang="0">
                  <a:pos x="237" y="10"/>
                </a:cxn>
                <a:cxn ang="0">
                  <a:pos x="193" y="20"/>
                </a:cxn>
                <a:cxn ang="0">
                  <a:pos x="170" y="31"/>
                </a:cxn>
                <a:cxn ang="0">
                  <a:pos x="166" y="46"/>
                </a:cxn>
                <a:cxn ang="0">
                  <a:pos x="170" y="61"/>
                </a:cxn>
                <a:cxn ang="0">
                  <a:pos x="158" y="69"/>
                </a:cxn>
                <a:cxn ang="0">
                  <a:pos x="141" y="68"/>
                </a:cxn>
                <a:cxn ang="0">
                  <a:pos x="112" y="70"/>
                </a:cxn>
                <a:cxn ang="0">
                  <a:pos x="92" y="70"/>
                </a:cxn>
                <a:cxn ang="0">
                  <a:pos x="62" y="58"/>
                </a:cxn>
                <a:cxn ang="0">
                  <a:pos x="35" y="66"/>
                </a:cxn>
                <a:cxn ang="0">
                  <a:pos x="25" y="84"/>
                </a:cxn>
                <a:cxn ang="0">
                  <a:pos x="4" y="88"/>
                </a:cxn>
                <a:cxn ang="0">
                  <a:pos x="1" y="104"/>
                </a:cxn>
                <a:cxn ang="0">
                  <a:pos x="17" y="114"/>
                </a:cxn>
                <a:cxn ang="0">
                  <a:pos x="28" y="134"/>
                </a:cxn>
                <a:cxn ang="0">
                  <a:pos x="58" y="127"/>
                </a:cxn>
                <a:cxn ang="0">
                  <a:pos x="65" y="150"/>
                </a:cxn>
                <a:cxn ang="0">
                  <a:pos x="44" y="165"/>
                </a:cxn>
                <a:cxn ang="0">
                  <a:pos x="64" y="185"/>
                </a:cxn>
                <a:cxn ang="0">
                  <a:pos x="75" y="197"/>
                </a:cxn>
                <a:cxn ang="0">
                  <a:pos x="108" y="203"/>
                </a:cxn>
                <a:cxn ang="0">
                  <a:pos x="139" y="144"/>
                </a:cxn>
                <a:cxn ang="0">
                  <a:pos x="157" y="146"/>
                </a:cxn>
                <a:cxn ang="0">
                  <a:pos x="191" y="174"/>
                </a:cxn>
                <a:cxn ang="0">
                  <a:pos x="225" y="192"/>
                </a:cxn>
                <a:cxn ang="0">
                  <a:pos x="250" y="212"/>
                </a:cxn>
                <a:cxn ang="0">
                  <a:pos x="274" y="201"/>
                </a:cxn>
                <a:cxn ang="0">
                  <a:pos x="299" y="187"/>
                </a:cxn>
                <a:cxn ang="0">
                  <a:pos x="336" y="185"/>
                </a:cxn>
                <a:cxn ang="0">
                  <a:pos x="385" y="193"/>
                </a:cxn>
                <a:cxn ang="0">
                  <a:pos x="386" y="167"/>
                </a:cxn>
                <a:cxn ang="0">
                  <a:pos x="401" y="151"/>
                </a:cxn>
                <a:cxn ang="0">
                  <a:pos x="416" y="126"/>
                </a:cxn>
                <a:cxn ang="0">
                  <a:pos x="445" y="123"/>
                </a:cxn>
                <a:cxn ang="0">
                  <a:pos x="455" y="99"/>
                </a:cxn>
                <a:cxn ang="0">
                  <a:pos x="171" y="137"/>
                </a:cxn>
                <a:cxn ang="0">
                  <a:pos x="361" y="136"/>
                </a:cxn>
                <a:cxn ang="0">
                  <a:pos x="315" y="136"/>
                </a:cxn>
                <a:cxn ang="0">
                  <a:pos x="361" y="136"/>
                </a:cxn>
              </a:cxnLst>
              <a:rect l="0" t="0" r="r" b="b"/>
              <a:pathLst>
                <a:path w="459" h="216">
                  <a:moveTo>
                    <a:pt x="457" y="88"/>
                  </a:moveTo>
                  <a:cubicBezTo>
                    <a:pt x="456" y="86"/>
                    <a:pt x="454" y="87"/>
                    <a:pt x="453" y="88"/>
                  </a:cubicBezTo>
                  <a:cubicBezTo>
                    <a:pt x="451" y="89"/>
                    <a:pt x="446" y="89"/>
                    <a:pt x="444" y="89"/>
                  </a:cubicBezTo>
                  <a:cubicBezTo>
                    <a:pt x="442" y="89"/>
                    <a:pt x="438" y="87"/>
                    <a:pt x="438" y="85"/>
                  </a:cubicBezTo>
                  <a:cubicBezTo>
                    <a:pt x="438" y="83"/>
                    <a:pt x="438" y="80"/>
                    <a:pt x="436" y="80"/>
                  </a:cubicBezTo>
                  <a:cubicBezTo>
                    <a:pt x="434" y="80"/>
                    <a:pt x="431" y="79"/>
                    <a:pt x="429" y="75"/>
                  </a:cubicBezTo>
                  <a:cubicBezTo>
                    <a:pt x="427" y="70"/>
                    <a:pt x="424" y="70"/>
                    <a:pt x="421" y="69"/>
                  </a:cubicBezTo>
                  <a:cubicBezTo>
                    <a:pt x="419" y="67"/>
                    <a:pt x="413" y="71"/>
                    <a:pt x="410" y="72"/>
                  </a:cubicBezTo>
                  <a:cubicBezTo>
                    <a:pt x="407" y="73"/>
                    <a:pt x="403" y="71"/>
                    <a:pt x="399" y="70"/>
                  </a:cubicBezTo>
                  <a:cubicBezTo>
                    <a:pt x="396" y="69"/>
                    <a:pt x="394" y="63"/>
                    <a:pt x="390" y="64"/>
                  </a:cubicBezTo>
                  <a:cubicBezTo>
                    <a:pt x="387" y="65"/>
                    <a:pt x="386" y="71"/>
                    <a:pt x="384" y="71"/>
                  </a:cubicBezTo>
                  <a:cubicBezTo>
                    <a:pt x="381" y="71"/>
                    <a:pt x="377" y="58"/>
                    <a:pt x="372" y="51"/>
                  </a:cubicBezTo>
                  <a:cubicBezTo>
                    <a:pt x="367" y="44"/>
                    <a:pt x="359" y="29"/>
                    <a:pt x="351" y="26"/>
                  </a:cubicBezTo>
                  <a:cubicBezTo>
                    <a:pt x="344" y="24"/>
                    <a:pt x="346" y="20"/>
                    <a:pt x="348" y="18"/>
                  </a:cubicBezTo>
                  <a:cubicBezTo>
                    <a:pt x="350" y="16"/>
                    <a:pt x="344" y="15"/>
                    <a:pt x="341" y="17"/>
                  </a:cubicBezTo>
                  <a:cubicBezTo>
                    <a:pt x="338" y="19"/>
                    <a:pt x="334" y="22"/>
                    <a:pt x="330" y="23"/>
                  </a:cubicBezTo>
                  <a:cubicBezTo>
                    <a:pt x="327" y="24"/>
                    <a:pt x="322" y="29"/>
                    <a:pt x="318" y="28"/>
                  </a:cubicBezTo>
                  <a:cubicBezTo>
                    <a:pt x="314" y="27"/>
                    <a:pt x="313" y="33"/>
                    <a:pt x="310" y="30"/>
                  </a:cubicBezTo>
                  <a:cubicBezTo>
                    <a:pt x="307" y="27"/>
                    <a:pt x="314" y="25"/>
                    <a:pt x="314" y="23"/>
                  </a:cubicBezTo>
                  <a:cubicBezTo>
                    <a:pt x="314" y="20"/>
                    <a:pt x="309" y="23"/>
                    <a:pt x="308" y="22"/>
                  </a:cubicBezTo>
                  <a:cubicBezTo>
                    <a:pt x="306" y="20"/>
                    <a:pt x="302" y="19"/>
                    <a:pt x="302" y="21"/>
                  </a:cubicBezTo>
                  <a:cubicBezTo>
                    <a:pt x="302" y="23"/>
                    <a:pt x="299" y="22"/>
                    <a:pt x="299" y="20"/>
                  </a:cubicBezTo>
                  <a:cubicBezTo>
                    <a:pt x="299" y="19"/>
                    <a:pt x="297" y="15"/>
                    <a:pt x="295" y="18"/>
                  </a:cubicBezTo>
                  <a:cubicBezTo>
                    <a:pt x="293" y="20"/>
                    <a:pt x="286" y="21"/>
                    <a:pt x="285" y="19"/>
                  </a:cubicBezTo>
                  <a:cubicBezTo>
                    <a:pt x="283" y="18"/>
                    <a:pt x="286" y="17"/>
                    <a:pt x="286" y="15"/>
                  </a:cubicBezTo>
                  <a:cubicBezTo>
                    <a:pt x="286" y="12"/>
                    <a:pt x="283" y="9"/>
                    <a:pt x="284" y="7"/>
                  </a:cubicBezTo>
                  <a:cubicBezTo>
                    <a:pt x="284" y="4"/>
                    <a:pt x="279" y="1"/>
                    <a:pt x="277" y="2"/>
                  </a:cubicBezTo>
                  <a:cubicBezTo>
                    <a:pt x="274" y="3"/>
                    <a:pt x="271" y="2"/>
                    <a:pt x="268" y="1"/>
                  </a:cubicBezTo>
                  <a:cubicBezTo>
                    <a:pt x="265" y="0"/>
                    <a:pt x="254" y="2"/>
                    <a:pt x="254" y="4"/>
                  </a:cubicBezTo>
                  <a:cubicBezTo>
                    <a:pt x="253" y="7"/>
                    <a:pt x="240" y="9"/>
                    <a:pt x="237" y="10"/>
                  </a:cubicBezTo>
                  <a:cubicBezTo>
                    <a:pt x="235" y="11"/>
                    <a:pt x="225" y="12"/>
                    <a:pt x="221" y="13"/>
                  </a:cubicBezTo>
                  <a:cubicBezTo>
                    <a:pt x="218" y="13"/>
                    <a:pt x="214" y="16"/>
                    <a:pt x="210" y="16"/>
                  </a:cubicBezTo>
                  <a:cubicBezTo>
                    <a:pt x="205" y="16"/>
                    <a:pt x="197" y="17"/>
                    <a:pt x="193" y="20"/>
                  </a:cubicBezTo>
                  <a:cubicBezTo>
                    <a:pt x="189" y="23"/>
                    <a:pt x="182" y="20"/>
                    <a:pt x="179" y="21"/>
                  </a:cubicBezTo>
                  <a:cubicBezTo>
                    <a:pt x="176" y="22"/>
                    <a:pt x="171" y="21"/>
                    <a:pt x="170" y="22"/>
                  </a:cubicBezTo>
                  <a:cubicBezTo>
                    <a:pt x="168" y="23"/>
                    <a:pt x="169" y="29"/>
                    <a:pt x="170" y="31"/>
                  </a:cubicBezTo>
                  <a:cubicBezTo>
                    <a:pt x="172" y="34"/>
                    <a:pt x="180" y="35"/>
                    <a:pt x="180" y="36"/>
                  </a:cubicBezTo>
                  <a:cubicBezTo>
                    <a:pt x="181" y="38"/>
                    <a:pt x="172" y="38"/>
                    <a:pt x="168" y="38"/>
                  </a:cubicBezTo>
                  <a:cubicBezTo>
                    <a:pt x="164" y="39"/>
                    <a:pt x="165" y="44"/>
                    <a:pt x="166" y="46"/>
                  </a:cubicBezTo>
                  <a:cubicBezTo>
                    <a:pt x="167" y="49"/>
                    <a:pt x="162" y="51"/>
                    <a:pt x="159" y="52"/>
                  </a:cubicBezTo>
                  <a:cubicBezTo>
                    <a:pt x="156" y="53"/>
                    <a:pt x="159" y="58"/>
                    <a:pt x="162" y="58"/>
                  </a:cubicBezTo>
                  <a:cubicBezTo>
                    <a:pt x="165" y="58"/>
                    <a:pt x="168" y="61"/>
                    <a:pt x="170" y="61"/>
                  </a:cubicBezTo>
                  <a:cubicBezTo>
                    <a:pt x="173" y="61"/>
                    <a:pt x="173" y="66"/>
                    <a:pt x="173" y="69"/>
                  </a:cubicBezTo>
                  <a:cubicBezTo>
                    <a:pt x="173" y="72"/>
                    <a:pt x="170" y="73"/>
                    <a:pt x="166" y="73"/>
                  </a:cubicBezTo>
                  <a:cubicBezTo>
                    <a:pt x="162" y="73"/>
                    <a:pt x="160" y="70"/>
                    <a:pt x="158" y="69"/>
                  </a:cubicBezTo>
                  <a:cubicBezTo>
                    <a:pt x="155" y="69"/>
                    <a:pt x="156" y="74"/>
                    <a:pt x="154" y="75"/>
                  </a:cubicBezTo>
                  <a:cubicBezTo>
                    <a:pt x="152" y="76"/>
                    <a:pt x="151" y="71"/>
                    <a:pt x="148" y="71"/>
                  </a:cubicBezTo>
                  <a:cubicBezTo>
                    <a:pt x="145" y="71"/>
                    <a:pt x="142" y="71"/>
                    <a:pt x="141" y="68"/>
                  </a:cubicBezTo>
                  <a:cubicBezTo>
                    <a:pt x="140" y="65"/>
                    <a:pt x="133" y="64"/>
                    <a:pt x="130" y="67"/>
                  </a:cubicBezTo>
                  <a:cubicBezTo>
                    <a:pt x="127" y="70"/>
                    <a:pt x="126" y="69"/>
                    <a:pt x="123" y="67"/>
                  </a:cubicBezTo>
                  <a:cubicBezTo>
                    <a:pt x="121" y="65"/>
                    <a:pt x="113" y="68"/>
                    <a:pt x="112" y="70"/>
                  </a:cubicBezTo>
                  <a:cubicBezTo>
                    <a:pt x="111" y="73"/>
                    <a:pt x="106" y="74"/>
                    <a:pt x="102" y="71"/>
                  </a:cubicBezTo>
                  <a:cubicBezTo>
                    <a:pt x="98" y="69"/>
                    <a:pt x="95" y="68"/>
                    <a:pt x="95" y="71"/>
                  </a:cubicBezTo>
                  <a:cubicBezTo>
                    <a:pt x="95" y="75"/>
                    <a:pt x="92" y="72"/>
                    <a:pt x="92" y="70"/>
                  </a:cubicBezTo>
                  <a:cubicBezTo>
                    <a:pt x="92" y="68"/>
                    <a:pt x="86" y="64"/>
                    <a:pt x="83" y="62"/>
                  </a:cubicBezTo>
                  <a:cubicBezTo>
                    <a:pt x="80" y="60"/>
                    <a:pt x="70" y="60"/>
                    <a:pt x="70" y="58"/>
                  </a:cubicBezTo>
                  <a:cubicBezTo>
                    <a:pt x="69" y="56"/>
                    <a:pt x="63" y="54"/>
                    <a:pt x="62" y="58"/>
                  </a:cubicBezTo>
                  <a:cubicBezTo>
                    <a:pt x="60" y="61"/>
                    <a:pt x="58" y="59"/>
                    <a:pt x="56" y="58"/>
                  </a:cubicBezTo>
                  <a:cubicBezTo>
                    <a:pt x="54" y="57"/>
                    <a:pt x="49" y="59"/>
                    <a:pt x="47" y="60"/>
                  </a:cubicBezTo>
                  <a:cubicBezTo>
                    <a:pt x="45" y="61"/>
                    <a:pt x="39" y="66"/>
                    <a:pt x="35" y="66"/>
                  </a:cubicBezTo>
                  <a:cubicBezTo>
                    <a:pt x="32" y="66"/>
                    <a:pt x="34" y="70"/>
                    <a:pt x="29" y="71"/>
                  </a:cubicBezTo>
                  <a:cubicBezTo>
                    <a:pt x="25" y="72"/>
                    <a:pt x="26" y="75"/>
                    <a:pt x="26" y="77"/>
                  </a:cubicBezTo>
                  <a:cubicBezTo>
                    <a:pt x="27" y="79"/>
                    <a:pt x="29" y="83"/>
                    <a:pt x="25" y="84"/>
                  </a:cubicBezTo>
                  <a:cubicBezTo>
                    <a:pt x="21" y="86"/>
                    <a:pt x="20" y="79"/>
                    <a:pt x="16" y="77"/>
                  </a:cubicBezTo>
                  <a:cubicBezTo>
                    <a:pt x="13" y="74"/>
                    <a:pt x="10" y="77"/>
                    <a:pt x="10" y="81"/>
                  </a:cubicBezTo>
                  <a:cubicBezTo>
                    <a:pt x="10" y="84"/>
                    <a:pt x="6" y="84"/>
                    <a:pt x="4" y="88"/>
                  </a:cubicBezTo>
                  <a:cubicBezTo>
                    <a:pt x="2" y="91"/>
                    <a:pt x="7" y="92"/>
                    <a:pt x="7" y="93"/>
                  </a:cubicBezTo>
                  <a:cubicBezTo>
                    <a:pt x="7" y="95"/>
                    <a:pt x="4" y="96"/>
                    <a:pt x="3" y="97"/>
                  </a:cubicBezTo>
                  <a:cubicBezTo>
                    <a:pt x="2" y="97"/>
                    <a:pt x="0" y="102"/>
                    <a:pt x="1" y="104"/>
                  </a:cubicBezTo>
                  <a:cubicBezTo>
                    <a:pt x="2" y="105"/>
                    <a:pt x="8" y="105"/>
                    <a:pt x="7" y="108"/>
                  </a:cubicBezTo>
                  <a:cubicBezTo>
                    <a:pt x="7" y="112"/>
                    <a:pt x="6" y="115"/>
                    <a:pt x="9" y="114"/>
                  </a:cubicBezTo>
                  <a:cubicBezTo>
                    <a:pt x="12" y="113"/>
                    <a:pt x="15" y="114"/>
                    <a:pt x="17" y="114"/>
                  </a:cubicBezTo>
                  <a:cubicBezTo>
                    <a:pt x="19" y="114"/>
                    <a:pt x="21" y="118"/>
                    <a:pt x="24" y="122"/>
                  </a:cubicBezTo>
                  <a:cubicBezTo>
                    <a:pt x="28" y="126"/>
                    <a:pt x="29" y="128"/>
                    <a:pt x="26" y="129"/>
                  </a:cubicBezTo>
                  <a:cubicBezTo>
                    <a:pt x="22" y="130"/>
                    <a:pt x="24" y="132"/>
                    <a:pt x="28" y="134"/>
                  </a:cubicBezTo>
                  <a:cubicBezTo>
                    <a:pt x="30" y="134"/>
                    <a:pt x="31" y="135"/>
                    <a:pt x="32" y="136"/>
                  </a:cubicBezTo>
                  <a:cubicBezTo>
                    <a:pt x="33" y="135"/>
                    <a:pt x="33" y="135"/>
                    <a:pt x="34" y="134"/>
                  </a:cubicBezTo>
                  <a:cubicBezTo>
                    <a:pt x="40" y="129"/>
                    <a:pt x="50" y="125"/>
                    <a:pt x="58" y="127"/>
                  </a:cubicBezTo>
                  <a:cubicBezTo>
                    <a:pt x="65" y="129"/>
                    <a:pt x="72" y="125"/>
                    <a:pt x="75" y="130"/>
                  </a:cubicBezTo>
                  <a:cubicBezTo>
                    <a:pt x="78" y="135"/>
                    <a:pt x="75" y="143"/>
                    <a:pt x="76" y="147"/>
                  </a:cubicBezTo>
                  <a:cubicBezTo>
                    <a:pt x="78" y="150"/>
                    <a:pt x="70" y="150"/>
                    <a:pt x="65" y="150"/>
                  </a:cubicBezTo>
                  <a:cubicBezTo>
                    <a:pt x="60" y="149"/>
                    <a:pt x="50" y="152"/>
                    <a:pt x="51" y="155"/>
                  </a:cubicBezTo>
                  <a:cubicBezTo>
                    <a:pt x="53" y="158"/>
                    <a:pt x="56" y="165"/>
                    <a:pt x="50" y="161"/>
                  </a:cubicBezTo>
                  <a:cubicBezTo>
                    <a:pt x="43" y="157"/>
                    <a:pt x="40" y="165"/>
                    <a:pt x="44" y="165"/>
                  </a:cubicBezTo>
                  <a:cubicBezTo>
                    <a:pt x="48" y="165"/>
                    <a:pt x="53" y="169"/>
                    <a:pt x="53" y="172"/>
                  </a:cubicBezTo>
                  <a:cubicBezTo>
                    <a:pt x="53" y="175"/>
                    <a:pt x="53" y="182"/>
                    <a:pt x="56" y="181"/>
                  </a:cubicBezTo>
                  <a:cubicBezTo>
                    <a:pt x="60" y="180"/>
                    <a:pt x="60" y="186"/>
                    <a:pt x="64" y="185"/>
                  </a:cubicBezTo>
                  <a:cubicBezTo>
                    <a:pt x="69" y="185"/>
                    <a:pt x="73" y="187"/>
                    <a:pt x="70" y="191"/>
                  </a:cubicBezTo>
                  <a:cubicBezTo>
                    <a:pt x="66" y="195"/>
                    <a:pt x="72" y="207"/>
                    <a:pt x="73" y="205"/>
                  </a:cubicBezTo>
                  <a:cubicBezTo>
                    <a:pt x="74" y="203"/>
                    <a:pt x="73" y="199"/>
                    <a:pt x="75" y="197"/>
                  </a:cubicBezTo>
                  <a:cubicBezTo>
                    <a:pt x="72" y="191"/>
                    <a:pt x="83" y="191"/>
                    <a:pt x="86" y="191"/>
                  </a:cubicBezTo>
                  <a:cubicBezTo>
                    <a:pt x="90" y="191"/>
                    <a:pt x="96" y="196"/>
                    <a:pt x="100" y="201"/>
                  </a:cubicBezTo>
                  <a:cubicBezTo>
                    <a:pt x="104" y="207"/>
                    <a:pt x="108" y="203"/>
                    <a:pt x="108" y="203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8" y="145"/>
                    <a:pt x="139" y="144"/>
                    <a:pt x="139" y="144"/>
                  </a:cubicBezTo>
                  <a:cubicBezTo>
                    <a:pt x="143" y="139"/>
                    <a:pt x="148" y="143"/>
                    <a:pt x="149" y="144"/>
                  </a:cubicBezTo>
                  <a:cubicBezTo>
                    <a:pt x="151" y="145"/>
                    <a:pt x="150" y="139"/>
                    <a:pt x="154" y="139"/>
                  </a:cubicBezTo>
                  <a:cubicBezTo>
                    <a:pt x="158" y="139"/>
                    <a:pt x="154" y="146"/>
                    <a:pt x="157" y="146"/>
                  </a:cubicBezTo>
                  <a:cubicBezTo>
                    <a:pt x="159" y="146"/>
                    <a:pt x="164" y="154"/>
                    <a:pt x="163" y="160"/>
                  </a:cubicBezTo>
                  <a:cubicBezTo>
                    <a:pt x="167" y="164"/>
                    <a:pt x="175" y="173"/>
                    <a:pt x="176" y="175"/>
                  </a:cubicBezTo>
                  <a:cubicBezTo>
                    <a:pt x="177" y="177"/>
                    <a:pt x="188" y="173"/>
                    <a:pt x="191" y="174"/>
                  </a:cubicBezTo>
                  <a:cubicBezTo>
                    <a:pt x="193" y="175"/>
                    <a:pt x="210" y="175"/>
                    <a:pt x="213" y="175"/>
                  </a:cubicBezTo>
                  <a:cubicBezTo>
                    <a:pt x="216" y="175"/>
                    <a:pt x="219" y="181"/>
                    <a:pt x="222" y="181"/>
                  </a:cubicBezTo>
                  <a:cubicBezTo>
                    <a:pt x="226" y="182"/>
                    <a:pt x="224" y="188"/>
                    <a:pt x="225" y="192"/>
                  </a:cubicBezTo>
                  <a:cubicBezTo>
                    <a:pt x="225" y="196"/>
                    <a:pt x="231" y="200"/>
                    <a:pt x="231" y="204"/>
                  </a:cubicBezTo>
                  <a:cubicBezTo>
                    <a:pt x="232" y="207"/>
                    <a:pt x="237" y="205"/>
                    <a:pt x="241" y="206"/>
                  </a:cubicBezTo>
                  <a:cubicBezTo>
                    <a:pt x="244" y="207"/>
                    <a:pt x="250" y="209"/>
                    <a:pt x="250" y="212"/>
                  </a:cubicBezTo>
                  <a:cubicBezTo>
                    <a:pt x="251" y="216"/>
                    <a:pt x="255" y="213"/>
                    <a:pt x="256" y="210"/>
                  </a:cubicBezTo>
                  <a:cubicBezTo>
                    <a:pt x="256" y="208"/>
                    <a:pt x="260" y="204"/>
                    <a:pt x="267" y="201"/>
                  </a:cubicBezTo>
                  <a:cubicBezTo>
                    <a:pt x="270" y="200"/>
                    <a:pt x="272" y="200"/>
                    <a:pt x="274" y="201"/>
                  </a:cubicBezTo>
                  <a:cubicBezTo>
                    <a:pt x="275" y="198"/>
                    <a:pt x="276" y="195"/>
                    <a:pt x="277" y="195"/>
                  </a:cubicBezTo>
                  <a:cubicBezTo>
                    <a:pt x="279" y="194"/>
                    <a:pt x="284" y="190"/>
                    <a:pt x="284" y="187"/>
                  </a:cubicBezTo>
                  <a:cubicBezTo>
                    <a:pt x="284" y="184"/>
                    <a:pt x="293" y="184"/>
                    <a:pt x="299" y="187"/>
                  </a:cubicBezTo>
                  <a:cubicBezTo>
                    <a:pt x="305" y="190"/>
                    <a:pt x="309" y="190"/>
                    <a:pt x="309" y="185"/>
                  </a:cubicBezTo>
                  <a:cubicBezTo>
                    <a:pt x="310" y="180"/>
                    <a:pt x="318" y="179"/>
                    <a:pt x="321" y="180"/>
                  </a:cubicBezTo>
                  <a:cubicBezTo>
                    <a:pt x="324" y="182"/>
                    <a:pt x="332" y="186"/>
                    <a:pt x="336" y="185"/>
                  </a:cubicBezTo>
                  <a:cubicBezTo>
                    <a:pt x="340" y="183"/>
                    <a:pt x="360" y="185"/>
                    <a:pt x="365" y="186"/>
                  </a:cubicBezTo>
                  <a:cubicBezTo>
                    <a:pt x="370" y="188"/>
                    <a:pt x="371" y="184"/>
                    <a:pt x="376" y="189"/>
                  </a:cubicBezTo>
                  <a:cubicBezTo>
                    <a:pt x="379" y="193"/>
                    <a:pt x="381" y="190"/>
                    <a:pt x="385" y="193"/>
                  </a:cubicBezTo>
                  <a:cubicBezTo>
                    <a:pt x="385" y="192"/>
                    <a:pt x="385" y="190"/>
                    <a:pt x="385" y="188"/>
                  </a:cubicBezTo>
                  <a:cubicBezTo>
                    <a:pt x="385" y="185"/>
                    <a:pt x="390" y="182"/>
                    <a:pt x="391" y="180"/>
                  </a:cubicBezTo>
                  <a:cubicBezTo>
                    <a:pt x="392" y="177"/>
                    <a:pt x="386" y="170"/>
                    <a:pt x="386" y="167"/>
                  </a:cubicBezTo>
                  <a:cubicBezTo>
                    <a:pt x="386" y="165"/>
                    <a:pt x="386" y="159"/>
                    <a:pt x="384" y="158"/>
                  </a:cubicBezTo>
                  <a:cubicBezTo>
                    <a:pt x="381" y="156"/>
                    <a:pt x="389" y="153"/>
                    <a:pt x="390" y="153"/>
                  </a:cubicBezTo>
                  <a:cubicBezTo>
                    <a:pt x="394" y="153"/>
                    <a:pt x="399" y="149"/>
                    <a:pt x="401" y="151"/>
                  </a:cubicBezTo>
                  <a:cubicBezTo>
                    <a:pt x="403" y="153"/>
                    <a:pt x="406" y="153"/>
                    <a:pt x="409" y="153"/>
                  </a:cubicBezTo>
                  <a:cubicBezTo>
                    <a:pt x="412" y="153"/>
                    <a:pt x="411" y="149"/>
                    <a:pt x="409" y="148"/>
                  </a:cubicBezTo>
                  <a:cubicBezTo>
                    <a:pt x="407" y="146"/>
                    <a:pt x="415" y="131"/>
                    <a:pt x="416" y="126"/>
                  </a:cubicBezTo>
                  <a:cubicBezTo>
                    <a:pt x="417" y="121"/>
                    <a:pt x="420" y="126"/>
                    <a:pt x="424" y="126"/>
                  </a:cubicBezTo>
                  <a:cubicBezTo>
                    <a:pt x="427" y="127"/>
                    <a:pt x="432" y="126"/>
                    <a:pt x="434" y="127"/>
                  </a:cubicBezTo>
                  <a:cubicBezTo>
                    <a:pt x="436" y="128"/>
                    <a:pt x="443" y="126"/>
                    <a:pt x="445" y="123"/>
                  </a:cubicBezTo>
                  <a:cubicBezTo>
                    <a:pt x="446" y="121"/>
                    <a:pt x="443" y="120"/>
                    <a:pt x="443" y="114"/>
                  </a:cubicBezTo>
                  <a:cubicBezTo>
                    <a:pt x="443" y="108"/>
                    <a:pt x="447" y="106"/>
                    <a:pt x="450" y="106"/>
                  </a:cubicBezTo>
                  <a:cubicBezTo>
                    <a:pt x="454" y="106"/>
                    <a:pt x="455" y="102"/>
                    <a:pt x="455" y="99"/>
                  </a:cubicBezTo>
                  <a:cubicBezTo>
                    <a:pt x="455" y="97"/>
                    <a:pt x="458" y="95"/>
                    <a:pt x="459" y="92"/>
                  </a:cubicBezTo>
                  <a:cubicBezTo>
                    <a:pt x="458" y="91"/>
                    <a:pt x="457" y="89"/>
                    <a:pt x="457" y="88"/>
                  </a:cubicBezTo>
                  <a:close/>
                  <a:moveTo>
                    <a:pt x="171" y="137"/>
                  </a:moveTo>
                  <a:cubicBezTo>
                    <a:pt x="170" y="139"/>
                    <a:pt x="157" y="135"/>
                    <a:pt x="156" y="132"/>
                  </a:cubicBezTo>
                  <a:cubicBezTo>
                    <a:pt x="155" y="130"/>
                    <a:pt x="174" y="133"/>
                    <a:pt x="171" y="137"/>
                  </a:cubicBezTo>
                  <a:close/>
                  <a:moveTo>
                    <a:pt x="361" y="136"/>
                  </a:moveTo>
                  <a:cubicBezTo>
                    <a:pt x="351" y="136"/>
                    <a:pt x="331" y="131"/>
                    <a:pt x="322" y="140"/>
                  </a:cubicBezTo>
                  <a:cubicBezTo>
                    <a:pt x="314" y="149"/>
                    <a:pt x="320" y="154"/>
                    <a:pt x="316" y="154"/>
                  </a:cubicBezTo>
                  <a:cubicBezTo>
                    <a:pt x="312" y="155"/>
                    <a:pt x="310" y="141"/>
                    <a:pt x="315" y="136"/>
                  </a:cubicBezTo>
                  <a:cubicBezTo>
                    <a:pt x="320" y="131"/>
                    <a:pt x="335" y="129"/>
                    <a:pt x="344" y="132"/>
                  </a:cubicBezTo>
                  <a:cubicBezTo>
                    <a:pt x="353" y="134"/>
                    <a:pt x="370" y="130"/>
                    <a:pt x="372" y="130"/>
                  </a:cubicBezTo>
                  <a:cubicBezTo>
                    <a:pt x="375" y="131"/>
                    <a:pt x="370" y="136"/>
                    <a:pt x="361" y="13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56">
              <a:extLst>
                <a:ext uri="{FF2B5EF4-FFF2-40B4-BE49-F238E27FC236}">
                  <a16:creationId xmlns:a16="http://schemas.microsoft.com/office/drawing/2014/main" id="{31059326-9B66-4BCB-AD93-87CD79420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0016" y="1652158"/>
              <a:ext cx="4444842" cy="1703952"/>
            </a:xfrm>
            <a:custGeom>
              <a:avLst/>
              <a:gdLst/>
              <a:ahLst/>
              <a:cxnLst>
                <a:cxn ang="0">
                  <a:pos x="814" y="12"/>
                </a:cxn>
                <a:cxn ang="0">
                  <a:pos x="840" y="45"/>
                </a:cxn>
                <a:cxn ang="0">
                  <a:pos x="912" y="61"/>
                </a:cxn>
                <a:cxn ang="0">
                  <a:pos x="822" y="28"/>
                </a:cxn>
                <a:cxn ang="0">
                  <a:pos x="1331" y="168"/>
                </a:cxn>
                <a:cxn ang="0">
                  <a:pos x="1358" y="198"/>
                </a:cxn>
                <a:cxn ang="0">
                  <a:pos x="1388" y="664"/>
                </a:cxn>
                <a:cxn ang="0">
                  <a:pos x="355" y="25"/>
                </a:cxn>
                <a:cxn ang="0">
                  <a:pos x="1886" y="330"/>
                </a:cxn>
                <a:cxn ang="0">
                  <a:pos x="1698" y="277"/>
                </a:cxn>
                <a:cxn ang="0">
                  <a:pos x="1580" y="268"/>
                </a:cxn>
                <a:cxn ang="0">
                  <a:pos x="1412" y="221"/>
                </a:cxn>
                <a:cxn ang="0">
                  <a:pos x="1319" y="241"/>
                </a:cxn>
                <a:cxn ang="0">
                  <a:pos x="1224" y="204"/>
                </a:cxn>
                <a:cxn ang="0">
                  <a:pos x="1101" y="196"/>
                </a:cxn>
                <a:cxn ang="0">
                  <a:pos x="989" y="193"/>
                </a:cxn>
                <a:cxn ang="0">
                  <a:pos x="1007" y="122"/>
                </a:cxn>
                <a:cxn ang="0">
                  <a:pos x="909" y="126"/>
                </a:cxn>
                <a:cxn ang="0">
                  <a:pos x="800" y="148"/>
                </a:cxn>
                <a:cxn ang="0">
                  <a:pos x="764" y="190"/>
                </a:cxn>
                <a:cxn ang="0">
                  <a:pos x="667" y="228"/>
                </a:cxn>
                <a:cxn ang="0">
                  <a:pos x="623" y="257"/>
                </a:cxn>
                <a:cxn ang="0">
                  <a:pos x="630" y="312"/>
                </a:cxn>
                <a:cxn ang="0">
                  <a:pos x="603" y="320"/>
                </a:cxn>
                <a:cxn ang="0">
                  <a:pos x="557" y="231"/>
                </a:cxn>
                <a:cxn ang="0">
                  <a:pos x="468" y="273"/>
                </a:cxn>
                <a:cxn ang="0">
                  <a:pos x="384" y="305"/>
                </a:cxn>
                <a:cxn ang="0">
                  <a:pos x="307" y="312"/>
                </a:cxn>
                <a:cxn ang="0">
                  <a:pos x="230" y="353"/>
                </a:cxn>
                <a:cxn ang="0">
                  <a:pos x="170" y="355"/>
                </a:cxn>
                <a:cxn ang="0">
                  <a:pos x="201" y="292"/>
                </a:cxn>
                <a:cxn ang="0">
                  <a:pos x="100" y="296"/>
                </a:cxn>
                <a:cxn ang="0">
                  <a:pos x="133" y="407"/>
                </a:cxn>
                <a:cxn ang="0">
                  <a:pos x="89" y="497"/>
                </a:cxn>
                <a:cxn ang="0">
                  <a:pos x="134" y="574"/>
                </a:cxn>
                <a:cxn ang="0">
                  <a:pos x="223" y="617"/>
                </a:cxn>
                <a:cxn ang="0">
                  <a:pos x="193" y="682"/>
                </a:cxn>
                <a:cxn ang="0">
                  <a:pos x="326" y="731"/>
                </a:cxn>
                <a:cxn ang="0">
                  <a:pos x="312" y="613"/>
                </a:cxn>
                <a:cxn ang="0">
                  <a:pos x="425" y="599"/>
                </a:cxn>
                <a:cxn ang="0">
                  <a:pos x="472" y="554"/>
                </a:cxn>
                <a:cxn ang="0">
                  <a:pos x="610" y="554"/>
                </a:cxn>
                <a:cxn ang="0">
                  <a:pos x="738" y="612"/>
                </a:cxn>
                <a:cxn ang="0">
                  <a:pos x="849" y="616"/>
                </a:cxn>
                <a:cxn ang="0">
                  <a:pos x="939" y="614"/>
                </a:cxn>
                <a:cxn ang="0">
                  <a:pos x="1099" y="622"/>
                </a:cxn>
                <a:cxn ang="0">
                  <a:pos x="1210" y="615"/>
                </a:cxn>
                <a:cxn ang="0">
                  <a:pos x="1251" y="689"/>
                </a:cxn>
                <a:cxn ang="0">
                  <a:pos x="1365" y="573"/>
                </a:cxn>
                <a:cxn ang="0">
                  <a:pos x="1310" y="530"/>
                </a:cxn>
                <a:cxn ang="0">
                  <a:pos x="1484" y="473"/>
                </a:cxn>
                <a:cxn ang="0">
                  <a:pos x="1584" y="440"/>
                </a:cxn>
                <a:cxn ang="0">
                  <a:pos x="1544" y="494"/>
                </a:cxn>
                <a:cxn ang="0">
                  <a:pos x="1607" y="521"/>
                </a:cxn>
                <a:cxn ang="0">
                  <a:pos x="1697" y="458"/>
                </a:cxn>
                <a:cxn ang="0">
                  <a:pos x="1766" y="373"/>
                </a:cxn>
                <a:cxn ang="0">
                  <a:pos x="1875" y="379"/>
                </a:cxn>
                <a:cxn ang="0">
                  <a:pos x="993" y="567"/>
                </a:cxn>
                <a:cxn ang="0">
                  <a:pos x="386" y="247"/>
                </a:cxn>
                <a:cxn ang="0">
                  <a:pos x="485" y="133"/>
                </a:cxn>
                <a:cxn ang="0">
                  <a:pos x="415" y="39"/>
                </a:cxn>
                <a:cxn ang="0">
                  <a:pos x="464" y="16"/>
                </a:cxn>
              </a:cxnLst>
              <a:rect l="0" t="0" r="r" b="b"/>
              <a:pathLst>
                <a:path w="1926" h="739">
                  <a:moveTo>
                    <a:pt x="29" y="534"/>
                  </a:moveTo>
                  <a:cubicBezTo>
                    <a:pt x="28" y="535"/>
                    <a:pt x="24" y="534"/>
                    <a:pt x="23" y="532"/>
                  </a:cubicBezTo>
                  <a:cubicBezTo>
                    <a:pt x="22" y="530"/>
                    <a:pt x="18" y="531"/>
                    <a:pt x="16" y="531"/>
                  </a:cubicBezTo>
                  <a:cubicBezTo>
                    <a:pt x="16" y="532"/>
                    <a:pt x="17" y="532"/>
                    <a:pt x="18" y="533"/>
                  </a:cubicBezTo>
                  <a:cubicBezTo>
                    <a:pt x="19" y="536"/>
                    <a:pt x="12" y="536"/>
                    <a:pt x="14" y="539"/>
                  </a:cubicBezTo>
                  <a:cubicBezTo>
                    <a:pt x="16" y="542"/>
                    <a:pt x="9" y="542"/>
                    <a:pt x="9" y="539"/>
                  </a:cubicBezTo>
                  <a:cubicBezTo>
                    <a:pt x="9" y="536"/>
                    <a:pt x="1" y="537"/>
                    <a:pt x="1" y="540"/>
                  </a:cubicBezTo>
                  <a:cubicBezTo>
                    <a:pt x="1" y="540"/>
                    <a:pt x="1" y="541"/>
                    <a:pt x="0" y="542"/>
                  </a:cubicBezTo>
                  <a:cubicBezTo>
                    <a:pt x="2" y="543"/>
                    <a:pt x="5" y="544"/>
                    <a:pt x="6" y="544"/>
                  </a:cubicBezTo>
                  <a:cubicBezTo>
                    <a:pt x="7" y="545"/>
                    <a:pt x="27" y="547"/>
                    <a:pt x="35" y="545"/>
                  </a:cubicBezTo>
                  <a:cubicBezTo>
                    <a:pt x="35" y="544"/>
                    <a:pt x="36" y="540"/>
                    <a:pt x="36" y="538"/>
                  </a:cubicBezTo>
                  <a:cubicBezTo>
                    <a:pt x="36" y="536"/>
                    <a:pt x="31" y="534"/>
                    <a:pt x="29" y="534"/>
                  </a:cubicBezTo>
                  <a:close/>
                  <a:moveTo>
                    <a:pt x="814" y="12"/>
                  </a:moveTo>
                  <a:cubicBezTo>
                    <a:pt x="815" y="7"/>
                    <a:pt x="793" y="9"/>
                    <a:pt x="799" y="14"/>
                  </a:cubicBezTo>
                  <a:cubicBezTo>
                    <a:pt x="801" y="16"/>
                    <a:pt x="812" y="17"/>
                    <a:pt x="814" y="12"/>
                  </a:cubicBezTo>
                  <a:close/>
                  <a:moveTo>
                    <a:pt x="512" y="21"/>
                  </a:moveTo>
                  <a:cubicBezTo>
                    <a:pt x="524" y="20"/>
                    <a:pt x="524" y="13"/>
                    <a:pt x="517" y="11"/>
                  </a:cubicBezTo>
                  <a:cubicBezTo>
                    <a:pt x="511" y="10"/>
                    <a:pt x="510" y="15"/>
                    <a:pt x="506" y="15"/>
                  </a:cubicBezTo>
                  <a:cubicBezTo>
                    <a:pt x="503" y="15"/>
                    <a:pt x="490" y="17"/>
                    <a:pt x="493" y="20"/>
                  </a:cubicBezTo>
                  <a:cubicBezTo>
                    <a:pt x="496" y="23"/>
                    <a:pt x="505" y="22"/>
                    <a:pt x="512" y="21"/>
                  </a:cubicBezTo>
                  <a:close/>
                  <a:moveTo>
                    <a:pt x="840" y="45"/>
                  </a:moveTo>
                  <a:cubicBezTo>
                    <a:pt x="840" y="49"/>
                    <a:pt x="829" y="53"/>
                    <a:pt x="832" y="55"/>
                  </a:cubicBezTo>
                  <a:cubicBezTo>
                    <a:pt x="835" y="58"/>
                    <a:pt x="837" y="57"/>
                    <a:pt x="841" y="58"/>
                  </a:cubicBezTo>
                  <a:cubicBezTo>
                    <a:pt x="844" y="58"/>
                    <a:pt x="846" y="67"/>
                    <a:pt x="852" y="65"/>
                  </a:cubicBezTo>
                  <a:cubicBezTo>
                    <a:pt x="858" y="64"/>
                    <a:pt x="874" y="72"/>
                    <a:pt x="884" y="72"/>
                  </a:cubicBezTo>
                  <a:cubicBezTo>
                    <a:pt x="893" y="72"/>
                    <a:pt x="894" y="64"/>
                    <a:pt x="891" y="64"/>
                  </a:cubicBezTo>
                  <a:cubicBezTo>
                    <a:pt x="888" y="63"/>
                    <a:pt x="891" y="59"/>
                    <a:pt x="896" y="51"/>
                  </a:cubicBezTo>
                  <a:cubicBezTo>
                    <a:pt x="902" y="43"/>
                    <a:pt x="880" y="38"/>
                    <a:pt x="880" y="44"/>
                  </a:cubicBezTo>
                  <a:cubicBezTo>
                    <a:pt x="880" y="50"/>
                    <a:pt x="873" y="42"/>
                    <a:pt x="871" y="39"/>
                  </a:cubicBezTo>
                  <a:cubicBezTo>
                    <a:pt x="869" y="35"/>
                    <a:pt x="840" y="42"/>
                    <a:pt x="840" y="45"/>
                  </a:cubicBezTo>
                  <a:close/>
                  <a:moveTo>
                    <a:pt x="576" y="206"/>
                  </a:moveTo>
                  <a:cubicBezTo>
                    <a:pt x="580" y="207"/>
                    <a:pt x="592" y="205"/>
                    <a:pt x="593" y="202"/>
                  </a:cubicBezTo>
                  <a:cubicBezTo>
                    <a:pt x="595" y="200"/>
                    <a:pt x="589" y="197"/>
                    <a:pt x="581" y="197"/>
                  </a:cubicBezTo>
                  <a:cubicBezTo>
                    <a:pt x="573" y="197"/>
                    <a:pt x="572" y="206"/>
                    <a:pt x="576" y="206"/>
                  </a:cubicBezTo>
                  <a:close/>
                  <a:moveTo>
                    <a:pt x="673" y="211"/>
                  </a:moveTo>
                  <a:cubicBezTo>
                    <a:pt x="679" y="214"/>
                    <a:pt x="683" y="213"/>
                    <a:pt x="682" y="208"/>
                  </a:cubicBezTo>
                  <a:cubicBezTo>
                    <a:pt x="681" y="202"/>
                    <a:pt x="669" y="209"/>
                    <a:pt x="673" y="211"/>
                  </a:cubicBezTo>
                  <a:close/>
                  <a:moveTo>
                    <a:pt x="892" y="92"/>
                  </a:moveTo>
                  <a:cubicBezTo>
                    <a:pt x="896" y="95"/>
                    <a:pt x="911" y="89"/>
                    <a:pt x="921" y="89"/>
                  </a:cubicBezTo>
                  <a:cubicBezTo>
                    <a:pt x="931" y="90"/>
                    <a:pt x="959" y="82"/>
                    <a:pt x="960" y="76"/>
                  </a:cubicBezTo>
                  <a:cubicBezTo>
                    <a:pt x="961" y="71"/>
                    <a:pt x="950" y="71"/>
                    <a:pt x="946" y="67"/>
                  </a:cubicBezTo>
                  <a:cubicBezTo>
                    <a:pt x="941" y="62"/>
                    <a:pt x="932" y="66"/>
                    <a:pt x="929" y="70"/>
                  </a:cubicBezTo>
                  <a:cubicBezTo>
                    <a:pt x="927" y="74"/>
                    <a:pt x="924" y="70"/>
                    <a:pt x="931" y="64"/>
                  </a:cubicBezTo>
                  <a:cubicBezTo>
                    <a:pt x="937" y="58"/>
                    <a:pt x="924" y="53"/>
                    <a:pt x="924" y="57"/>
                  </a:cubicBezTo>
                  <a:cubicBezTo>
                    <a:pt x="924" y="61"/>
                    <a:pt x="912" y="57"/>
                    <a:pt x="912" y="61"/>
                  </a:cubicBezTo>
                  <a:cubicBezTo>
                    <a:pt x="912" y="65"/>
                    <a:pt x="908" y="66"/>
                    <a:pt x="908" y="70"/>
                  </a:cubicBezTo>
                  <a:cubicBezTo>
                    <a:pt x="908" y="74"/>
                    <a:pt x="900" y="68"/>
                    <a:pt x="900" y="76"/>
                  </a:cubicBezTo>
                  <a:cubicBezTo>
                    <a:pt x="899" y="85"/>
                    <a:pt x="887" y="89"/>
                    <a:pt x="892" y="92"/>
                  </a:cubicBezTo>
                  <a:close/>
                  <a:moveTo>
                    <a:pt x="822" y="36"/>
                  </a:moveTo>
                  <a:cubicBezTo>
                    <a:pt x="829" y="39"/>
                    <a:pt x="826" y="40"/>
                    <a:pt x="820" y="40"/>
                  </a:cubicBezTo>
                  <a:cubicBezTo>
                    <a:pt x="813" y="40"/>
                    <a:pt x="807" y="42"/>
                    <a:pt x="812" y="44"/>
                  </a:cubicBezTo>
                  <a:cubicBezTo>
                    <a:pt x="815" y="46"/>
                    <a:pt x="815" y="49"/>
                    <a:pt x="822" y="51"/>
                  </a:cubicBezTo>
                  <a:cubicBezTo>
                    <a:pt x="829" y="53"/>
                    <a:pt x="836" y="47"/>
                    <a:pt x="835" y="43"/>
                  </a:cubicBezTo>
                  <a:cubicBezTo>
                    <a:pt x="834" y="39"/>
                    <a:pt x="859" y="35"/>
                    <a:pt x="866" y="34"/>
                  </a:cubicBezTo>
                  <a:cubicBezTo>
                    <a:pt x="873" y="32"/>
                    <a:pt x="862" y="25"/>
                    <a:pt x="869" y="24"/>
                  </a:cubicBezTo>
                  <a:cubicBezTo>
                    <a:pt x="876" y="24"/>
                    <a:pt x="873" y="20"/>
                    <a:pt x="864" y="19"/>
                  </a:cubicBezTo>
                  <a:cubicBezTo>
                    <a:pt x="855" y="18"/>
                    <a:pt x="859" y="10"/>
                    <a:pt x="856" y="7"/>
                  </a:cubicBezTo>
                  <a:cubicBezTo>
                    <a:pt x="853" y="5"/>
                    <a:pt x="851" y="11"/>
                    <a:pt x="840" y="13"/>
                  </a:cubicBezTo>
                  <a:cubicBezTo>
                    <a:pt x="828" y="15"/>
                    <a:pt x="822" y="18"/>
                    <a:pt x="827" y="21"/>
                  </a:cubicBezTo>
                  <a:cubicBezTo>
                    <a:pt x="832" y="23"/>
                    <a:pt x="827" y="29"/>
                    <a:pt x="822" y="28"/>
                  </a:cubicBezTo>
                  <a:cubicBezTo>
                    <a:pt x="817" y="28"/>
                    <a:pt x="816" y="33"/>
                    <a:pt x="822" y="36"/>
                  </a:cubicBezTo>
                  <a:close/>
                  <a:moveTo>
                    <a:pt x="1423" y="161"/>
                  </a:moveTo>
                  <a:cubicBezTo>
                    <a:pt x="1431" y="161"/>
                    <a:pt x="1435" y="169"/>
                    <a:pt x="1450" y="170"/>
                  </a:cubicBezTo>
                  <a:cubicBezTo>
                    <a:pt x="1465" y="171"/>
                    <a:pt x="1477" y="168"/>
                    <a:pt x="1477" y="165"/>
                  </a:cubicBezTo>
                  <a:cubicBezTo>
                    <a:pt x="1477" y="161"/>
                    <a:pt x="1463" y="156"/>
                    <a:pt x="1459" y="159"/>
                  </a:cubicBezTo>
                  <a:cubicBezTo>
                    <a:pt x="1454" y="162"/>
                    <a:pt x="1451" y="155"/>
                    <a:pt x="1446" y="156"/>
                  </a:cubicBezTo>
                  <a:cubicBezTo>
                    <a:pt x="1440" y="158"/>
                    <a:pt x="1433" y="158"/>
                    <a:pt x="1430" y="153"/>
                  </a:cubicBezTo>
                  <a:cubicBezTo>
                    <a:pt x="1428" y="148"/>
                    <a:pt x="1419" y="160"/>
                    <a:pt x="1423" y="161"/>
                  </a:cubicBezTo>
                  <a:close/>
                  <a:moveTo>
                    <a:pt x="1795" y="254"/>
                  </a:moveTo>
                  <a:cubicBezTo>
                    <a:pt x="1801" y="257"/>
                    <a:pt x="1805" y="250"/>
                    <a:pt x="1811" y="254"/>
                  </a:cubicBezTo>
                  <a:cubicBezTo>
                    <a:pt x="1816" y="257"/>
                    <a:pt x="1829" y="252"/>
                    <a:pt x="1834" y="251"/>
                  </a:cubicBezTo>
                  <a:cubicBezTo>
                    <a:pt x="1840" y="250"/>
                    <a:pt x="1837" y="243"/>
                    <a:pt x="1822" y="241"/>
                  </a:cubicBezTo>
                  <a:cubicBezTo>
                    <a:pt x="1807" y="239"/>
                    <a:pt x="1788" y="250"/>
                    <a:pt x="1795" y="254"/>
                  </a:cubicBezTo>
                  <a:close/>
                  <a:moveTo>
                    <a:pt x="1322" y="161"/>
                  </a:moveTo>
                  <a:cubicBezTo>
                    <a:pt x="1326" y="163"/>
                    <a:pt x="1328" y="166"/>
                    <a:pt x="1331" y="168"/>
                  </a:cubicBezTo>
                  <a:cubicBezTo>
                    <a:pt x="1333" y="171"/>
                    <a:pt x="1343" y="167"/>
                    <a:pt x="1347" y="166"/>
                  </a:cubicBezTo>
                  <a:cubicBezTo>
                    <a:pt x="1351" y="164"/>
                    <a:pt x="1352" y="172"/>
                    <a:pt x="1358" y="168"/>
                  </a:cubicBezTo>
                  <a:cubicBezTo>
                    <a:pt x="1364" y="164"/>
                    <a:pt x="1371" y="166"/>
                    <a:pt x="1378" y="166"/>
                  </a:cubicBezTo>
                  <a:cubicBezTo>
                    <a:pt x="1385" y="166"/>
                    <a:pt x="1377" y="157"/>
                    <a:pt x="1377" y="153"/>
                  </a:cubicBezTo>
                  <a:cubicBezTo>
                    <a:pt x="1377" y="149"/>
                    <a:pt x="1386" y="151"/>
                    <a:pt x="1383" y="155"/>
                  </a:cubicBezTo>
                  <a:cubicBezTo>
                    <a:pt x="1380" y="158"/>
                    <a:pt x="1387" y="166"/>
                    <a:pt x="1398" y="165"/>
                  </a:cubicBezTo>
                  <a:cubicBezTo>
                    <a:pt x="1408" y="164"/>
                    <a:pt x="1400" y="158"/>
                    <a:pt x="1406" y="155"/>
                  </a:cubicBezTo>
                  <a:cubicBezTo>
                    <a:pt x="1411" y="153"/>
                    <a:pt x="1410" y="150"/>
                    <a:pt x="1403" y="146"/>
                  </a:cubicBezTo>
                  <a:cubicBezTo>
                    <a:pt x="1395" y="141"/>
                    <a:pt x="1385" y="144"/>
                    <a:pt x="1378" y="141"/>
                  </a:cubicBezTo>
                  <a:cubicBezTo>
                    <a:pt x="1371" y="138"/>
                    <a:pt x="1363" y="138"/>
                    <a:pt x="1362" y="145"/>
                  </a:cubicBezTo>
                  <a:cubicBezTo>
                    <a:pt x="1362" y="152"/>
                    <a:pt x="1348" y="137"/>
                    <a:pt x="1341" y="135"/>
                  </a:cubicBezTo>
                  <a:cubicBezTo>
                    <a:pt x="1333" y="132"/>
                    <a:pt x="1311" y="155"/>
                    <a:pt x="1322" y="161"/>
                  </a:cubicBezTo>
                  <a:close/>
                  <a:moveTo>
                    <a:pt x="1391" y="204"/>
                  </a:moveTo>
                  <a:cubicBezTo>
                    <a:pt x="1397" y="202"/>
                    <a:pt x="1387" y="191"/>
                    <a:pt x="1377" y="190"/>
                  </a:cubicBezTo>
                  <a:cubicBezTo>
                    <a:pt x="1366" y="188"/>
                    <a:pt x="1357" y="196"/>
                    <a:pt x="1358" y="198"/>
                  </a:cubicBezTo>
                  <a:cubicBezTo>
                    <a:pt x="1361" y="203"/>
                    <a:pt x="1385" y="205"/>
                    <a:pt x="1391" y="204"/>
                  </a:cubicBezTo>
                  <a:close/>
                  <a:moveTo>
                    <a:pt x="1365" y="182"/>
                  </a:moveTo>
                  <a:cubicBezTo>
                    <a:pt x="1365" y="177"/>
                    <a:pt x="1347" y="183"/>
                    <a:pt x="1354" y="186"/>
                  </a:cubicBezTo>
                  <a:cubicBezTo>
                    <a:pt x="1358" y="187"/>
                    <a:pt x="1365" y="187"/>
                    <a:pt x="1365" y="182"/>
                  </a:cubicBezTo>
                  <a:close/>
                  <a:moveTo>
                    <a:pt x="1389" y="589"/>
                  </a:moveTo>
                  <a:cubicBezTo>
                    <a:pt x="1385" y="579"/>
                    <a:pt x="1394" y="570"/>
                    <a:pt x="1387" y="565"/>
                  </a:cubicBezTo>
                  <a:cubicBezTo>
                    <a:pt x="1381" y="560"/>
                    <a:pt x="1383" y="549"/>
                    <a:pt x="1380" y="551"/>
                  </a:cubicBezTo>
                  <a:cubicBezTo>
                    <a:pt x="1377" y="553"/>
                    <a:pt x="1380" y="562"/>
                    <a:pt x="1375" y="563"/>
                  </a:cubicBezTo>
                  <a:cubicBezTo>
                    <a:pt x="1369" y="564"/>
                    <a:pt x="1374" y="569"/>
                    <a:pt x="1372" y="575"/>
                  </a:cubicBezTo>
                  <a:cubicBezTo>
                    <a:pt x="1370" y="582"/>
                    <a:pt x="1373" y="592"/>
                    <a:pt x="1376" y="598"/>
                  </a:cubicBezTo>
                  <a:cubicBezTo>
                    <a:pt x="1379" y="604"/>
                    <a:pt x="1372" y="636"/>
                    <a:pt x="1375" y="641"/>
                  </a:cubicBezTo>
                  <a:cubicBezTo>
                    <a:pt x="1378" y="646"/>
                    <a:pt x="1371" y="670"/>
                    <a:pt x="1373" y="673"/>
                  </a:cubicBezTo>
                  <a:cubicBezTo>
                    <a:pt x="1377" y="677"/>
                    <a:pt x="1374" y="666"/>
                    <a:pt x="1380" y="665"/>
                  </a:cubicBezTo>
                  <a:cubicBezTo>
                    <a:pt x="1386" y="664"/>
                    <a:pt x="1386" y="672"/>
                    <a:pt x="1390" y="674"/>
                  </a:cubicBezTo>
                  <a:cubicBezTo>
                    <a:pt x="1394" y="675"/>
                    <a:pt x="1391" y="663"/>
                    <a:pt x="1388" y="664"/>
                  </a:cubicBezTo>
                  <a:cubicBezTo>
                    <a:pt x="1385" y="664"/>
                    <a:pt x="1382" y="656"/>
                    <a:pt x="1380" y="650"/>
                  </a:cubicBezTo>
                  <a:cubicBezTo>
                    <a:pt x="1379" y="645"/>
                    <a:pt x="1384" y="639"/>
                    <a:pt x="1384" y="632"/>
                  </a:cubicBezTo>
                  <a:cubicBezTo>
                    <a:pt x="1384" y="625"/>
                    <a:pt x="1392" y="626"/>
                    <a:pt x="1397" y="631"/>
                  </a:cubicBezTo>
                  <a:cubicBezTo>
                    <a:pt x="1402" y="636"/>
                    <a:pt x="1403" y="632"/>
                    <a:pt x="1401" y="629"/>
                  </a:cubicBezTo>
                  <a:cubicBezTo>
                    <a:pt x="1399" y="625"/>
                    <a:pt x="1392" y="598"/>
                    <a:pt x="1389" y="589"/>
                  </a:cubicBezTo>
                  <a:close/>
                  <a:moveTo>
                    <a:pt x="326" y="292"/>
                  </a:moveTo>
                  <a:cubicBezTo>
                    <a:pt x="335" y="300"/>
                    <a:pt x="343" y="288"/>
                    <a:pt x="347" y="287"/>
                  </a:cubicBezTo>
                  <a:cubicBezTo>
                    <a:pt x="351" y="287"/>
                    <a:pt x="344" y="282"/>
                    <a:pt x="337" y="280"/>
                  </a:cubicBezTo>
                  <a:cubicBezTo>
                    <a:pt x="330" y="278"/>
                    <a:pt x="319" y="285"/>
                    <a:pt x="326" y="292"/>
                  </a:cubicBezTo>
                  <a:close/>
                  <a:moveTo>
                    <a:pt x="340" y="22"/>
                  </a:moveTo>
                  <a:cubicBezTo>
                    <a:pt x="345" y="26"/>
                    <a:pt x="327" y="25"/>
                    <a:pt x="325" y="28"/>
                  </a:cubicBezTo>
                  <a:cubicBezTo>
                    <a:pt x="323" y="31"/>
                    <a:pt x="312" y="30"/>
                    <a:pt x="314" y="34"/>
                  </a:cubicBezTo>
                  <a:cubicBezTo>
                    <a:pt x="316" y="38"/>
                    <a:pt x="333" y="38"/>
                    <a:pt x="333" y="35"/>
                  </a:cubicBezTo>
                  <a:cubicBezTo>
                    <a:pt x="333" y="32"/>
                    <a:pt x="342" y="35"/>
                    <a:pt x="342" y="32"/>
                  </a:cubicBezTo>
                  <a:cubicBezTo>
                    <a:pt x="342" y="29"/>
                    <a:pt x="346" y="25"/>
                    <a:pt x="355" y="25"/>
                  </a:cubicBezTo>
                  <a:cubicBezTo>
                    <a:pt x="365" y="24"/>
                    <a:pt x="365" y="21"/>
                    <a:pt x="356" y="17"/>
                  </a:cubicBezTo>
                  <a:cubicBezTo>
                    <a:pt x="347" y="13"/>
                    <a:pt x="336" y="19"/>
                    <a:pt x="340" y="22"/>
                  </a:cubicBezTo>
                  <a:close/>
                  <a:moveTo>
                    <a:pt x="309" y="25"/>
                  </a:moveTo>
                  <a:cubicBezTo>
                    <a:pt x="317" y="18"/>
                    <a:pt x="327" y="25"/>
                    <a:pt x="328" y="22"/>
                  </a:cubicBezTo>
                  <a:cubicBezTo>
                    <a:pt x="329" y="18"/>
                    <a:pt x="314" y="17"/>
                    <a:pt x="308" y="20"/>
                  </a:cubicBezTo>
                  <a:cubicBezTo>
                    <a:pt x="302" y="23"/>
                    <a:pt x="289" y="21"/>
                    <a:pt x="291" y="25"/>
                  </a:cubicBezTo>
                  <a:cubicBezTo>
                    <a:pt x="292" y="27"/>
                    <a:pt x="301" y="32"/>
                    <a:pt x="309" y="25"/>
                  </a:cubicBezTo>
                  <a:close/>
                  <a:moveTo>
                    <a:pt x="1036" y="176"/>
                  </a:moveTo>
                  <a:cubicBezTo>
                    <a:pt x="1034" y="178"/>
                    <a:pt x="1027" y="178"/>
                    <a:pt x="1029" y="181"/>
                  </a:cubicBezTo>
                  <a:cubicBezTo>
                    <a:pt x="1032" y="185"/>
                    <a:pt x="1049" y="183"/>
                    <a:pt x="1049" y="178"/>
                  </a:cubicBezTo>
                  <a:cubicBezTo>
                    <a:pt x="1050" y="172"/>
                    <a:pt x="1037" y="173"/>
                    <a:pt x="1036" y="176"/>
                  </a:cubicBezTo>
                  <a:close/>
                  <a:moveTo>
                    <a:pt x="1923" y="348"/>
                  </a:moveTo>
                  <a:cubicBezTo>
                    <a:pt x="1920" y="347"/>
                    <a:pt x="1909" y="340"/>
                    <a:pt x="1906" y="337"/>
                  </a:cubicBezTo>
                  <a:cubicBezTo>
                    <a:pt x="1904" y="333"/>
                    <a:pt x="1891" y="331"/>
                    <a:pt x="1891" y="333"/>
                  </a:cubicBezTo>
                  <a:cubicBezTo>
                    <a:pt x="1891" y="335"/>
                    <a:pt x="1887" y="332"/>
                    <a:pt x="1886" y="330"/>
                  </a:cubicBezTo>
                  <a:cubicBezTo>
                    <a:pt x="1885" y="328"/>
                    <a:pt x="1871" y="328"/>
                    <a:pt x="1871" y="330"/>
                  </a:cubicBezTo>
                  <a:cubicBezTo>
                    <a:pt x="1871" y="332"/>
                    <a:pt x="1874" y="333"/>
                    <a:pt x="1876" y="335"/>
                  </a:cubicBezTo>
                  <a:cubicBezTo>
                    <a:pt x="1878" y="338"/>
                    <a:pt x="1873" y="339"/>
                    <a:pt x="1874" y="342"/>
                  </a:cubicBezTo>
                  <a:cubicBezTo>
                    <a:pt x="1875" y="345"/>
                    <a:pt x="1869" y="341"/>
                    <a:pt x="1867" y="339"/>
                  </a:cubicBezTo>
                  <a:cubicBezTo>
                    <a:pt x="1865" y="338"/>
                    <a:pt x="1866" y="331"/>
                    <a:pt x="1867" y="328"/>
                  </a:cubicBezTo>
                  <a:cubicBezTo>
                    <a:pt x="1867" y="324"/>
                    <a:pt x="1863" y="325"/>
                    <a:pt x="1862" y="322"/>
                  </a:cubicBezTo>
                  <a:cubicBezTo>
                    <a:pt x="1862" y="318"/>
                    <a:pt x="1847" y="312"/>
                    <a:pt x="1841" y="309"/>
                  </a:cubicBezTo>
                  <a:cubicBezTo>
                    <a:pt x="1834" y="306"/>
                    <a:pt x="1826" y="304"/>
                    <a:pt x="1824" y="301"/>
                  </a:cubicBezTo>
                  <a:cubicBezTo>
                    <a:pt x="1822" y="297"/>
                    <a:pt x="1810" y="297"/>
                    <a:pt x="1806" y="292"/>
                  </a:cubicBezTo>
                  <a:cubicBezTo>
                    <a:pt x="1802" y="288"/>
                    <a:pt x="1783" y="280"/>
                    <a:pt x="1775" y="279"/>
                  </a:cubicBezTo>
                  <a:cubicBezTo>
                    <a:pt x="1766" y="279"/>
                    <a:pt x="1768" y="274"/>
                    <a:pt x="1764" y="275"/>
                  </a:cubicBezTo>
                  <a:cubicBezTo>
                    <a:pt x="1760" y="276"/>
                    <a:pt x="1743" y="275"/>
                    <a:pt x="1738" y="274"/>
                  </a:cubicBezTo>
                  <a:cubicBezTo>
                    <a:pt x="1732" y="273"/>
                    <a:pt x="1731" y="277"/>
                    <a:pt x="1727" y="276"/>
                  </a:cubicBezTo>
                  <a:cubicBezTo>
                    <a:pt x="1724" y="274"/>
                    <a:pt x="1704" y="267"/>
                    <a:pt x="1701" y="270"/>
                  </a:cubicBezTo>
                  <a:cubicBezTo>
                    <a:pt x="1699" y="272"/>
                    <a:pt x="1700" y="276"/>
                    <a:pt x="1698" y="277"/>
                  </a:cubicBezTo>
                  <a:cubicBezTo>
                    <a:pt x="1695" y="278"/>
                    <a:pt x="1698" y="281"/>
                    <a:pt x="1703" y="286"/>
                  </a:cubicBezTo>
                  <a:cubicBezTo>
                    <a:pt x="1709" y="291"/>
                    <a:pt x="1705" y="295"/>
                    <a:pt x="1700" y="297"/>
                  </a:cubicBezTo>
                  <a:cubicBezTo>
                    <a:pt x="1695" y="299"/>
                    <a:pt x="1687" y="295"/>
                    <a:pt x="1685" y="291"/>
                  </a:cubicBezTo>
                  <a:cubicBezTo>
                    <a:pt x="1682" y="287"/>
                    <a:pt x="1676" y="289"/>
                    <a:pt x="1674" y="284"/>
                  </a:cubicBezTo>
                  <a:cubicBezTo>
                    <a:pt x="1672" y="279"/>
                    <a:pt x="1676" y="278"/>
                    <a:pt x="1679" y="281"/>
                  </a:cubicBezTo>
                  <a:cubicBezTo>
                    <a:pt x="1683" y="284"/>
                    <a:pt x="1687" y="281"/>
                    <a:pt x="1688" y="278"/>
                  </a:cubicBezTo>
                  <a:cubicBezTo>
                    <a:pt x="1688" y="274"/>
                    <a:pt x="1679" y="272"/>
                    <a:pt x="1673" y="272"/>
                  </a:cubicBezTo>
                  <a:cubicBezTo>
                    <a:pt x="1668" y="272"/>
                    <a:pt x="1665" y="279"/>
                    <a:pt x="1660" y="282"/>
                  </a:cubicBezTo>
                  <a:cubicBezTo>
                    <a:pt x="1655" y="285"/>
                    <a:pt x="1634" y="281"/>
                    <a:pt x="1632" y="279"/>
                  </a:cubicBezTo>
                  <a:cubicBezTo>
                    <a:pt x="1630" y="277"/>
                    <a:pt x="1601" y="279"/>
                    <a:pt x="1598" y="281"/>
                  </a:cubicBezTo>
                  <a:cubicBezTo>
                    <a:pt x="1595" y="283"/>
                    <a:pt x="1597" y="291"/>
                    <a:pt x="1596" y="292"/>
                  </a:cubicBezTo>
                  <a:cubicBezTo>
                    <a:pt x="1594" y="292"/>
                    <a:pt x="1593" y="283"/>
                    <a:pt x="1593" y="281"/>
                  </a:cubicBezTo>
                  <a:cubicBezTo>
                    <a:pt x="1593" y="279"/>
                    <a:pt x="1589" y="278"/>
                    <a:pt x="1584" y="278"/>
                  </a:cubicBezTo>
                  <a:cubicBezTo>
                    <a:pt x="1579" y="278"/>
                    <a:pt x="1576" y="278"/>
                    <a:pt x="1578" y="275"/>
                  </a:cubicBezTo>
                  <a:cubicBezTo>
                    <a:pt x="1580" y="273"/>
                    <a:pt x="1576" y="271"/>
                    <a:pt x="1580" y="268"/>
                  </a:cubicBezTo>
                  <a:cubicBezTo>
                    <a:pt x="1584" y="265"/>
                    <a:pt x="1573" y="257"/>
                    <a:pt x="1562" y="252"/>
                  </a:cubicBezTo>
                  <a:cubicBezTo>
                    <a:pt x="1551" y="248"/>
                    <a:pt x="1526" y="250"/>
                    <a:pt x="1519" y="252"/>
                  </a:cubicBezTo>
                  <a:cubicBezTo>
                    <a:pt x="1512" y="254"/>
                    <a:pt x="1499" y="254"/>
                    <a:pt x="1493" y="254"/>
                  </a:cubicBezTo>
                  <a:cubicBezTo>
                    <a:pt x="1486" y="254"/>
                    <a:pt x="1491" y="251"/>
                    <a:pt x="1490" y="248"/>
                  </a:cubicBezTo>
                  <a:cubicBezTo>
                    <a:pt x="1488" y="245"/>
                    <a:pt x="1477" y="242"/>
                    <a:pt x="1475" y="244"/>
                  </a:cubicBezTo>
                  <a:cubicBezTo>
                    <a:pt x="1474" y="247"/>
                    <a:pt x="1471" y="244"/>
                    <a:pt x="1471" y="242"/>
                  </a:cubicBezTo>
                  <a:cubicBezTo>
                    <a:pt x="1471" y="241"/>
                    <a:pt x="1461" y="237"/>
                    <a:pt x="1457" y="238"/>
                  </a:cubicBezTo>
                  <a:cubicBezTo>
                    <a:pt x="1453" y="239"/>
                    <a:pt x="1451" y="234"/>
                    <a:pt x="1456" y="234"/>
                  </a:cubicBezTo>
                  <a:cubicBezTo>
                    <a:pt x="1460" y="234"/>
                    <a:pt x="1468" y="235"/>
                    <a:pt x="1465" y="230"/>
                  </a:cubicBezTo>
                  <a:cubicBezTo>
                    <a:pt x="1461" y="224"/>
                    <a:pt x="1431" y="223"/>
                    <a:pt x="1429" y="224"/>
                  </a:cubicBezTo>
                  <a:cubicBezTo>
                    <a:pt x="1426" y="225"/>
                    <a:pt x="1428" y="229"/>
                    <a:pt x="1422" y="235"/>
                  </a:cubicBezTo>
                  <a:cubicBezTo>
                    <a:pt x="1415" y="241"/>
                    <a:pt x="1409" y="237"/>
                    <a:pt x="1410" y="234"/>
                  </a:cubicBezTo>
                  <a:cubicBezTo>
                    <a:pt x="1411" y="231"/>
                    <a:pt x="1419" y="231"/>
                    <a:pt x="1419" y="228"/>
                  </a:cubicBezTo>
                  <a:cubicBezTo>
                    <a:pt x="1419" y="225"/>
                    <a:pt x="1408" y="227"/>
                    <a:pt x="1406" y="224"/>
                  </a:cubicBezTo>
                  <a:cubicBezTo>
                    <a:pt x="1404" y="222"/>
                    <a:pt x="1408" y="220"/>
                    <a:pt x="1412" y="221"/>
                  </a:cubicBezTo>
                  <a:cubicBezTo>
                    <a:pt x="1416" y="223"/>
                    <a:pt x="1423" y="223"/>
                    <a:pt x="1424" y="221"/>
                  </a:cubicBezTo>
                  <a:cubicBezTo>
                    <a:pt x="1424" y="220"/>
                    <a:pt x="1420" y="219"/>
                    <a:pt x="1413" y="218"/>
                  </a:cubicBezTo>
                  <a:cubicBezTo>
                    <a:pt x="1406" y="217"/>
                    <a:pt x="1390" y="213"/>
                    <a:pt x="1382" y="214"/>
                  </a:cubicBezTo>
                  <a:cubicBezTo>
                    <a:pt x="1373" y="215"/>
                    <a:pt x="1369" y="211"/>
                    <a:pt x="1365" y="210"/>
                  </a:cubicBezTo>
                  <a:cubicBezTo>
                    <a:pt x="1360" y="210"/>
                    <a:pt x="1360" y="213"/>
                    <a:pt x="1362" y="216"/>
                  </a:cubicBezTo>
                  <a:cubicBezTo>
                    <a:pt x="1364" y="218"/>
                    <a:pt x="1358" y="220"/>
                    <a:pt x="1352" y="219"/>
                  </a:cubicBezTo>
                  <a:cubicBezTo>
                    <a:pt x="1347" y="218"/>
                    <a:pt x="1339" y="222"/>
                    <a:pt x="1342" y="226"/>
                  </a:cubicBezTo>
                  <a:cubicBezTo>
                    <a:pt x="1345" y="230"/>
                    <a:pt x="1348" y="225"/>
                    <a:pt x="1351" y="226"/>
                  </a:cubicBezTo>
                  <a:cubicBezTo>
                    <a:pt x="1353" y="228"/>
                    <a:pt x="1344" y="230"/>
                    <a:pt x="1348" y="232"/>
                  </a:cubicBezTo>
                  <a:cubicBezTo>
                    <a:pt x="1352" y="234"/>
                    <a:pt x="1351" y="238"/>
                    <a:pt x="1351" y="240"/>
                  </a:cubicBezTo>
                  <a:cubicBezTo>
                    <a:pt x="1351" y="242"/>
                    <a:pt x="1345" y="243"/>
                    <a:pt x="1342" y="240"/>
                  </a:cubicBezTo>
                  <a:cubicBezTo>
                    <a:pt x="1340" y="237"/>
                    <a:pt x="1336" y="240"/>
                    <a:pt x="1331" y="239"/>
                  </a:cubicBezTo>
                  <a:cubicBezTo>
                    <a:pt x="1327" y="239"/>
                    <a:pt x="1323" y="241"/>
                    <a:pt x="1328" y="242"/>
                  </a:cubicBezTo>
                  <a:cubicBezTo>
                    <a:pt x="1333" y="242"/>
                    <a:pt x="1335" y="246"/>
                    <a:pt x="1328" y="246"/>
                  </a:cubicBezTo>
                  <a:cubicBezTo>
                    <a:pt x="1322" y="247"/>
                    <a:pt x="1323" y="240"/>
                    <a:pt x="1319" y="241"/>
                  </a:cubicBezTo>
                  <a:cubicBezTo>
                    <a:pt x="1315" y="242"/>
                    <a:pt x="1307" y="238"/>
                    <a:pt x="1302" y="238"/>
                  </a:cubicBezTo>
                  <a:cubicBezTo>
                    <a:pt x="1297" y="238"/>
                    <a:pt x="1295" y="242"/>
                    <a:pt x="1289" y="242"/>
                  </a:cubicBezTo>
                  <a:cubicBezTo>
                    <a:pt x="1283" y="243"/>
                    <a:pt x="1274" y="239"/>
                    <a:pt x="1272" y="236"/>
                  </a:cubicBezTo>
                  <a:cubicBezTo>
                    <a:pt x="1269" y="232"/>
                    <a:pt x="1269" y="231"/>
                    <a:pt x="1266" y="235"/>
                  </a:cubicBezTo>
                  <a:cubicBezTo>
                    <a:pt x="1263" y="239"/>
                    <a:pt x="1262" y="246"/>
                    <a:pt x="1259" y="247"/>
                  </a:cubicBezTo>
                  <a:cubicBezTo>
                    <a:pt x="1256" y="247"/>
                    <a:pt x="1255" y="254"/>
                    <a:pt x="1252" y="256"/>
                  </a:cubicBezTo>
                  <a:cubicBezTo>
                    <a:pt x="1249" y="257"/>
                    <a:pt x="1249" y="253"/>
                    <a:pt x="1245" y="253"/>
                  </a:cubicBezTo>
                  <a:cubicBezTo>
                    <a:pt x="1241" y="254"/>
                    <a:pt x="1229" y="242"/>
                    <a:pt x="1228" y="238"/>
                  </a:cubicBezTo>
                  <a:cubicBezTo>
                    <a:pt x="1228" y="235"/>
                    <a:pt x="1220" y="228"/>
                    <a:pt x="1218" y="227"/>
                  </a:cubicBezTo>
                  <a:cubicBezTo>
                    <a:pt x="1216" y="225"/>
                    <a:pt x="1220" y="225"/>
                    <a:pt x="1223" y="227"/>
                  </a:cubicBezTo>
                  <a:cubicBezTo>
                    <a:pt x="1225" y="229"/>
                    <a:pt x="1228" y="229"/>
                    <a:pt x="1231" y="228"/>
                  </a:cubicBezTo>
                  <a:cubicBezTo>
                    <a:pt x="1233" y="226"/>
                    <a:pt x="1233" y="220"/>
                    <a:pt x="1229" y="220"/>
                  </a:cubicBezTo>
                  <a:cubicBezTo>
                    <a:pt x="1224" y="220"/>
                    <a:pt x="1226" y="216"/>
                    <a:pt x="1228" y="216"/>
                  </a:cubicBezTo>
                  <a:cubicBezTo>
                    <a:pt x="1230" y="215"/>
                    <a:pt x="1223" y="208"/>
                    <a:pt x="1226" y="208"/>
                  </a:cubicBezTo>
                  <a:cubicBezTo>
                    <a:pt x="1228" y="207"/>
                    <a:pt x="1227" y="204"/>
                    <a:pt x="1224" y="204"/>
                  </a:cubicBezTo>
                  <a:cubicBezTo>
                    <a:pt x="1220" y="203"/>
                    <a:pt x="1216" y="200"/>
                    <a:pt x="1216" y="198"/>
                  </a:cubicBezTo>
                  <a:cubicBezTo>
                    <a:pt x="1216" y="197"/>
                    <a:pt x="1200" y="196"/>
                    <a:pt x="1201" y="199"/>
                  </a:cubicBezTo>
                  <a:cubicBezTo>
                    <a:pt x="1202" y="201"/>
                    <a:pt x="1196" y="200"/>
                    <a:pt x="1197" y="198"/>
                  </a:cubicBezTo>
                  <a:cubicBezTo>
                    <a:pt x="1198" y="196"/>
                    <a:pt x="1191" y="197"/>
                    <a:pt x="1184" y="195"/>
                  </a:cubicBezTo>
                  <a:cubicBezTo>
                    <a:pt x="1177" y="193"/>
                    <a:pt x="1176" y="188"/>
                    <a:pt x="1174" y="187"/>
                  </a:cubicBezTo>
                  <a:cubicBezTo>
                    <a:pt x="1171" y="187"/>
                    <a:pt x="1172" y="194"/>
                    <a:pt x="1169" y="193"/>
                  </a:cubicBezTo>
                  <a:cubicBezTo>
                    <a:pt x="1165" y="191"/>
                    <a:pt x="1161" y="194"/>
                    <a:pt x="1163" y="199"/>
                  </a:cubicBezTo>
                  <a:cubicBezTo>
                    <a:pt x="1165" y="203"/>
                    <a:pt x="1163" y="204"/>
                    <a:pt x="1163" y="207"/>
                  </a:cubicBezTo>
                  <a:cubicBezTo>
                    <a:pt x="1162" y="211"/>
                    <a:pt x="1160" y="209"/>
                    <a:pt x="1156" y="208"/>
                  </a:cubicBezTo>
                  <a:cubicBezTo>
                    <a:pt x="1152" y="206"/>
                    <a:pt x="1152" y="211"/>
                    <a:pt x="1142" y="209"/>
                  </a:cubicBezTo>
                  <a:cubicBezTo>
                    <a:pt x="1133" y="207"/>
                    <a:pt x="1129" y="209"/>
                    <a:pt x="1127" y="206"/>
                  </a:cubicBezTo>
                  <a:cubicBezTo>
                    <a:pt x="1126" y="203"/>
                    <a:pt x="1123" y="203"/>
                    <a:pt x="1122" y="205"/>
                  </a:cubicBezTo>
                  <a:cubicBezTo>
                    <a:pt x="1122" y="208"/>
                    <a:pt x="1108" y="207"/>
                    <a:pt x="1107" y="203"/>
                  </a:cubicBezTo>
                  <a:cubicBezTo>
                    <a:pt x="1105" y="199"/>
                    <a:pt x="1109" y="199"/>
                    <a:pt x="1111" y="198"/>
                  </a:cubicBezTo>
                  <a:cubicBezTo>
                    <a:pt x="1113" y="197"/>
                    <a:pt x="1109" y="195"/>
                    <a:pt x="1101" y="196"/>
                  </a:cubicBezTo>
                  <a:cubicBezTo>
                    <a:pt x="1093" y="196"/>
                    <a:pt x="1088" y="192"/>
                    <a:pt x="1080" y="193"/>
                  </a:cubicBezTo>
                  <a:cubicBezTo>
                    <a:pt x="1072" y="193"/>
                    <a:pt x="1054" y="195"/>
                    <a:pt x="1052" y="196"/>
                  </a:cubicBezTo>
                  <a:cubicBezTo>
                    <a:pt x="1049" y="197"/>
                    <a:pt x="1054" y="202"/>
                    <a:pt x="1050" y="202"/>
                  </a:cubicBezTo>
                  <a:cubicBezTo>
                    <a:pt x="1047" y="203"/>
                    <a:pt x="1049" y="195"/>
                    <a:pt x="1049" y="191"/>
                  </a:cubicBezTo>
                  <a:cubicBezTo>
                    <a:pt x="1048" y="188"/>
                    <a:pt x="1042" y="187"/>
                    <a:pt x="1043" y="190"/>
                  </a:cubicBezTo>
                  <a:cubicBezTo>
                    <a:pt x="1044" y="193"/>
                    <a:pt x="1034" y="194"/>
                    <a:pt x="1031" y="192"/>
                  </a:cubicBezTo>
                  <a:cubicBezTo>
                    <a:pt x="1029" y="189"/>
                    <a:pt x="1025" y="187"/>
                    <a:pt x="1018" y="185"/>
                  </a:cubicBezTo>
                  <a:cubicBezTo>
                    <a:pt x="1012" y="183"/>
                    <a:pt x="1004" y="190"/>
                    <a:pt x="1006" y="192"/>
                  </a:cubicBezTo>
                  <a:cubicBezTo>
                    <a:pt x="1007" y="194"/>
                    <a:pt x="1012" y="193"/>
                    <a:pt x="1012" y="194"/>
                  </a:cubicBezTo>
                  <a:cubicBezTo>
                    <a:pt x="1013" y="197"/>
                    <a:pt x="999" y="196"/>
                    <a:pt x="999" y="198"/>
                  </a:cubicBezTo>
                  <a:cubicBezTo>
                    <a:pt x="999" y="200"/>
                    <a:pt x="985" y="204"/>
                    <a:pt x="981" y="204"/>
                  </a:cubicBezTo>
                  <a:cubicBezTo>
                    <a:pt x="970" y="205"/>
                    <a:pt x="968" y="205"/>
                    <a:pt x="963" y="210"/>
                  </a:cubicBezTo>
                  <a:cubicBezTo>
                    <a:pt x="958" y="214"/>
                    <a:pt x="962" y="206"/>
                    <a:pt x="966" y="202"/>
                  </a:cubicBezTo>
                  <a:cubicBezTo>
                    <a:pt x="970" y="198"/>
                    <a:pt x="974" y="200"/>
                    <a:pt x="976" y="196"/>
                  </a:cubicBezTo>
                  <a:cubicBezTo>
                    <a:pt x="979" y="193"/>
                    <a:pt x="982" y="194"/>
                    <a:pt x="989" y="193"/>
                  </a:cubicBezTo>
                  <a:cubicBezTo>
                    <a:pt x="995" y="192"/>
                    <a:pt x="995" y="188"/>
                    <a:pt x="998" y="187"/>
                  </a:cubicBezTo>
                  <a:cubicBezTo>
                    <a:pt x="1001" y="185"/>
                    <a:pt x="1008" y="182"/>
                    <a:pt x="1009" y="179"/>
                  </a:cubicBezTo>
                  <a:cubicBezTo>
                    <a:pt x="1011" y="176"/>
                    <a:pt x="1026" y="171"/>
                    <a:pt x="1029" y="172"/>
                  </a:cubicBezTo>
                  <a:cubicBezTo>
                    <a:pt x="1032" y="172"/>
                    <a:pt x="1032" y="166"/>
                    <a:pt x="1034" y="166"/>
                  </a:cubicBezTo>
                  <a:cubicBezTo>
                    <a:pt x="1036" y="166"/>
                    <a:pt x="1044" y="162"/>
                    <a:pt x="1048" y="160"/>
                  </a:cubicBezTo>
                  <a:cubicBezTo>
                    <a:pt x="1051" y="159"/>
                    <a:pt x="1053" y="156"/>
                    <a:pt x="1053" y="153"/>
                  </a:cubicBezTo>
                  <a:cubicBezTo>
                    <a:pt x="1053" y="151"/>
                    <a:pt x="1048" y="152"/>
                    <a:pt x="1048" y="150"/>
                  </a:cubicBezTo>
                  <a:cubicBezTo>
                    <a:pt x="1047" y="148"/>
                    <a:pt x="1050" y="149"/>
                    <a:pt x="1053" y="148"/>
                  </a:cubicBezTo>
                  <a:cubicBezTo>
                    <a:pt x="1057" y="146"/>
                    <a:pt x="1053" y="142"/>
                    <a:pt x="1051" y="142"/>
                  </a:cubicBezTo>
                  <a:cubicBezTo>
                    <a:pt x="1048" y="143"/>
                    <a:pt x="1052" y="140"/>
                    <a:pt x="1050" y="137"/>
                  </a:cubicBezTo>
                  <a:cubicBezTo>
                    <a:pt x="1047" y="134"/>
                    <a:pt x="1042" y="139"/>
                    <a:pt x="1042" y="136"/>
                  </a:cubicBezTo>
                  <a:cubicBezTo>
                    <a:pt x="1042" y="132"/>
                    <a:pt x="1042" y="128"/>
                    <a:pt x="1040" y="126"/>
                  </a:cubicBezTo>
                  <a:cubicBezTo>
                    <a:pt x="1038" y="124"/>
                    <a:pt x="1034" y="130"/>
                    <a:pt x="1030" y="127"/>
                  </a:cubicBezTo>
                  <a:cubicBezTo>
                    <a:pt x="1026" y="124"/>
                    <a:pt x="1014" y="122"/>
                    <a:pt x="1014" y="123"/>
                  </a:cubicBezTo>
                  <a:cubicBezTo>
                    <a:pt x="1014" y="124"/>
                    <a:pt x="1008" y="121"/>
                    <a:pt x="1007" y="122"/>
                  </a:cubicBezTo>
                  <a:cubicBezTo>
                    <a:pt x="1006" y="124"/>
                    <a:pt x="996" y="123"/>
                    <a:pt x="993" y="123"/>
                  </a:cubicBezTo>
                  <a:cubicBezTo>
                    <a:pt x="990" y="122"/>
                    <a:pt x="986" y="124"/>
                    <a:pt x="986" y="127"/>
                  </a:cubicBezTo>
                  <a:cubicBezTo>
                    <a:pt x="985" y="130"/>
                    <a:pt x="974" y="129"/>
                    <a:pt x="971" y="128"/>
                  </a:cubicBezTo>
                  <a:cubicBezTo>
                    <a:pt x="969" y="128"/>
                    <a:pt x="980" y="119"/>
                    <a:pt x="980" y="118"/>
                  </a:cubicBezTo>
                  <a:cubicBezTo>
                    <a:pt x="980" y="116"/>
                    <a:pt x="962" y="118"/>
                    <a:pt x="961" y="116"/>
                  </a:cubicBezTo>
                  <a:cubicBezTo>
                    <a:pt x="960" y="115"/>
                    <a:pt x="952" y="114"/>
                    <a:pt x="948" y="114"/>
                  </a:cubicBezTo>
                  <a:cubicBezTo>
                    <a:pt x="944" y="114"/>
                    <a:pt x="948" y="113"/>
                    <a:pt x="951" y="113"/>
                  </a:cubicBezTo>
                  <a:cubicBezTo>
                    <a:pt x="955" y="113"/>
                    <a:pt x="958" y="110"/>
                    <a:pt x="962" y="109"/>
                  </a:cubicBezTo>
                  <a:cubicBezTo>
                    <a:pt x="965" y="108"/>
                    <a:pt x="965" y="107"/>
                    <a:pt x="963" y="105"/>
                  </a:cubicBezTo>
                  <a:cubicBezTo>
                    <a:pt x="961" y="102"/>
                    <a:pt x="957" y="103"/>
                    <a:pt x="953" y="102"/>
                  </a:cubicBezTo>
                  <a:cubicBezTo>
                    <a:pt x="950" y="101"/>
                    <a:pt x="945" y="99"/>
                    <a:pt x="942" y="99"/>
                  </a:cubicBezTo>
                  <a:cubicBezTo>
                    <a:pt x="938" y="99"/>
                    <a:pt x="935" y="101"/>
                    <a:pt x="927" y="102"/>
                  </a:cubicBezTo>
                  <a:cubicBezTo>
                    <a:pt x="919" y="104"/>
                    <a:pt x="918" y="110"/>
                    <a:pt x="914" y="112"/>
                  </a:cubicBezTo>
                  <a:cubicBezTo>
                    <a:pt x="910" y="114"/>
                    <a:pt x="903" y="121"/>
                    <a:pt x="907" y="122"/>
                  </a:cubicBezTo>
                  <a:cubicBezTo>
                    <a:pt x="910" y="122"/>
                    <a:pt x="908" y="124"/>
                    <a:pt x="909" y="126"/>
                  </a:cubicBezTo>
                  <a:cubicBezTo>
                    <a:pt x="909" y="129"/>
                    <a:pt x="906" y="129"/>
                    <a:pt x="902" y="128"/>
                  </a:cubicBezTo>
                  <a:cubicBezTo>
                    <a:pt x="899" y="128"/>
                    <a:pt x="885" y="128"/>
                    <a:pt x="885" y="131"/>
                  </a:cubicBezTo>
                  <a:cubicBezTo>
                    <a:pt x="885" y="134"/>
                    <a:pt x="893" y="135"/>
                    <a:pt x="893" y="136"/>
                  </a:cubicBezTo>
                  <a:cubicBezTo>
                    <a:pt x="892" y="138"/>
                    <a:pt x="887" y="136"/>
                    <a:pt x="884" y="135"/>
                  </a:cubicBezTo>
                  <a:cubicBezTo>
                    <a:pt x="881" y="133"/>
                    <a:pt x="875" y="134"/>
                    <a:pt x="874" y="137"/>
                  </a:cubicBezTo>
                  <a:cubicBezTo>
                    <a:pt x="873" y="140"/>
                    <a:pt x="868" y="139"/>
                    <a:pt x="867" y="138"/>
                  </a:cubicBezTo>
                  <a:cubicBezTo>
                    <a:pt x="865" y="138"/>
                    <a:pt x="862" y="140"/>
                    <a:pt x="860" y="139"/>
                  </a:cubicBezTo>
                  <a:cubicBezTo>
                    <a:pt x="857" y="138"/>
                    <a:pt x="865" y="134"/>
                    <a:pt x="863" y="133"/>
                  </a:cubicBezTo>
                  <a:cubicBezTo>
                    <a:pt x="861" y="131"/>
                    <a:pt x="853" y="132"/>
                    <a:pt x="852" y="135"/>
                  </a:cubicBezTo>
                  <a:cubicBezTo>
                    <a:pt x="851" y="138"/>
                    <a:pt x="846" y="133"/>
                    <a:pt x="845" y="134"/>
                  </a:cubicBezTo>
                  <a:cubicBezTo>
                    <a:pt x="843" y="135"/>
                    <a:pt x="841" y="136"/>
                    <a:pt x="837" y="138"/>
                  </a:cubicBezTo>
                  <a:cubicBezTo>
                    <a:pt x="834" y="139"/>
                    <a:pt x="828" y="136"/>
                    <a:pt x="826" y="139"/>
                  </a:cubicBezTo>
                  <a:cubicBezTo>
                    <a:pt x="825" y="142"/>
                    <a:pt x="833" y="142"/>
                    <a:pt x="833" y="144"/>
                  </a:cubicBezTo>
                  <a:cubicBezTo>
                    <a:pt x="833" y="145"/>
                    <a:pt x="815" y="145"/>
                    <a:pt x="815" y="146"/>
                  </a:cubicBezTo>
                  <a:cubicBezTo>
                    <a:pt x="814" y="148"/>
                    <a:pt x="808" y="148"/>
                    <a:pt x="800" y="148"/>
                  </a:cubicBezTo>
                  <a:cubicBezTo>
                    <a:pt x="793" y="149"/>
                    <a:pt x="796" y="152"/>
                    <a:pt x="790" y="153"/>
                  </a:cubicBezTo>
                  <a:cubicBezTo>
                    <a:pt x="784" y="155"/>
                    <a:pt x="781" y="155"/>
                    <a:pt x="779" y="158"/>
                  </a:cubicBezTo>
                  <a:cubicBezTo>
                    <a:pt x="777" y="161"/>
                    <a:pt x="773" y="161"/>
                    <a:pt x="771" y="159"/>
                  </a:cubicBezTo>
                  <a:cubicBezTo>
                    <a:pt x="769" y="157"/>
                    <a:pt x="763" y="160"/>
                    <a:pt x="766" y="160"/>
                  </a:cubicBezTo>
                  <a:cubicBezTo>
                    <a:pt x="769" y="161"/>
                    <a:pt x="766" y="164"/>
                    <a:pt x="764" y="163"/>
                  </a:cubicBezTo>
                  <a:cubicBezTo>
                    <a:pt x="763" y="162"/>
                    <a:pt x="757" y="166"/>
                    <a:pt x="760" y="166"/>
                  </a:cubicBezTo>
                  <a:cubicBezTo>
                    <a:pt x="763" y="166"/>
                    <a:pt x="765" y="168"/>
                    <a:pt x="763" y="170"/>
                  </a:cubicBezTo>
                  <a:cubicBezTo>
                    <a:pt x="762" y="172"/>
                    <a:pt x="755" y="168"/>
                    <a:pt x="754" y="169"/>
                  </a:cubicBezTo>
                  <a:cubicBezTo>
                    <a:pt x="752" y="171"/>
                    <a:pt x="757" y="173"/>
                    <a:pt x="760" y="173"/>
                  </a:cubicBezTo>
                  <a:cubicBezTo>
                    <a:pt x="763" y="173"/>
                    <a:pt x="764" y="175"/>
                    <a:pt x="765" y="177"/>
                  </a:cubicBezTo>
                  <a:cubicBezTo>
                    <a:pt x="765" y="179"/>
                    <a:pt x="758" y="175"/>
                    <a:pt x="756" y="177"/>
                  </a:cubicBezTo>
                  <a:cubicBezTo>
                    <a:pt x="755" y="179"/>
                    <a:pt x="757" y="180"/>
                    <a:pt x="761" y="180"/>
                  </a:cubicBezTo>
                  <a:cubicBezTo>
                    <a:pt x="764" y="181"/>
                    <a:pt x="761" y="182"/>
                    <a:pt x="764" y="184"/>
                  </a:cubicBezTo>
                  <a:cubicBezTo>
                    <a:pt x="764" y="184"/>
                    <a:pt x="765" y="185"/>
                    <a:pt x="765" y="185"/>
                  </a:cubicBezTo>
                  <a:cubicBezTo>
                    <a:pt x="766" y="187"/>
                    <a:pt x="763" y="188"/>
                    <a:pt x="764" y="190"/>
                  </a:cubicBezTo>
                  <a:cubicBezTo>
                    <a:pt x="764" y="192"/>
                    <a:pt x="760" y="193"/>
                    <a:pt x="760" y="191"/>
                  </a:cubicBezTo>
                  <a:cubicBezTo>
                    <a:pt x="760" y="189"/>
                    <a:pt x="752" y="188"/>
                    <a:pt x="750" y="190"/>
                  </a:cubicBezTo>
                  <a:cubicBezTo>
                    <a:pt x="748" y="192"/>
                    <a:pt x="747" y="194"/>
                    <a:pt x="744" y="192"/>
                  </a:cubicBezTo>
                  <a:cubicBezTo>
                    <a:pt x="742" y="190"/>
                    <a:pt x="736" y="192"/>
                    <a:pt x="728" y="193"/>
                  </a:cubicBezTo>
                  <a:cubicBezTo>
                    <a:pt x="720" y="193"/>
                    <a:pt x="703" y="194"/>
                    <a:pt x="699" y="195"/>
                  </a:cubicBezTo>
                  <a:cubicBezTo>
                    <a:pt x="694" y="197"/>
                    <a:pt x="691" y="203"/>
                    <a:pt x="695" y="206"/>
                  </a:cubicBezTo>
                  <a:cubicBezTo>
                    <a:pt x="699" y="210"/>
                    <a:pt x="695" y="212"/>
                    <a:pt x="695" y="214"/>
                  </a:cubicBezTo>
                  <a:cubicBezTo>
                    <a:pt x="695" y="217"/>
                    <a:pt x="705" y="222"/>
                    <a:pt x="710" y="223"/>
                  </a:cubicBezTo>
                  <a:cubicBezTo>
                    <a:pt x="716" y="223"/>
                    <a:pt x="720" y="230"/>
                    <a:pt x="717" y="234"/>
                  </a:cubicBezTo>
                  <a:cubicBezTo>
                    <a:pt x="714" y="238"/>
                    <a:pt x="704" y="232"/>
                    <a:pt x="698" y="227"/>
                  </a:cubicBezTo>
                  <a:cubicBezTo>
                    <a:pt x="691" y="222"/>
                    <a:pt x="677" y="220"/>
                    <a:pt x="672" y="221"/>
                  </a:cubicBezTo>
                  <a:cubicBezTo>
                    <a:pt x="667" y="221"/>
                    <a:pt x="670" y="216"/>
                    <a:pt x="664" y="217"/>
                  </a:cubicBezTo>
                  <a:cubicBezTo>
                    <a:pt x="657" y="217"/>
                    <a:pt x="652" y="222"/>
                    <a:pt x="656" y="222"/>
                  </a:cubicBezTo>
                  <a:cubicBezTo>
                    <a:pt x="661" y="222"/>
                    <a:pt x="663" y="222"/>
                    <a:pt x="661" y="224"/>
                  </a:cubicBezTo>
                  <a:cubicBezTo>
                    <a:pt x="659" y="226"/>
                    <a:pt x="662" y="225"/>
                    <a:pt x="667" y="228"/>
                  </a:cubicBezTo>
                  <a:cubicBezTo>
                    <a:pt x="672" y="230"/>
                    <a:pt x="663" y="233"/>
                    <a:pt x="658" y="229"/>
                  </a:cubicBezTo>
                  <a:cubicBezTo>
                    <a:pt x="653" y="226"/>
                    <a:pt x="647" y="229"/>
                    <a:pt x="646" y="232"/>
                  </a:cubicBezTo>
                  <a:cubicBezTo>
                    <a:pt x="644" y="234"/>
                    <a:pt x="652" y="242"/>
                    <a:pt x="661" y="243"/>
                  </a:cubicBezTo>
                  <a:cubicBezTo>
                    <a:pt x="670" y="245"/>
                    <a:pt x="667" y="248"/>
                    <a:pt x="671" y="249"/>
                  </a:cubicBezTo>
                  <a:cubicBezTo>
                    <a:pt x="675" y="251"/>
                    <a:pt x="672" y="252"/>
                    <a:pt x="669" y="252"/>
                  </a:cubicBezTo>
                  <a:cubicBezTo>
                    <a:pt x="666" y="253"/>
                    <a:pt x="661" y="248"/>
                    <a:pt x="656" y="246"/>
                  </a:cubicBezTo>
                  <a:cubicBezTo>
                    <a:pt x="652" y="243"/>
                    <a:pt x="640" y="247"/>
                    <a:pt x="637" y="244"/>
                  </a:cubicBezTo>
                  <a:cubicBezTo>
                    <a:pt x="635" y="241"/>
                    <a:pt x="639" y="239"/>
                    <a:pt x="636" y="237"/>
                  </a:cubicBezTo>
                  <a:cubicBezTo>
                    <a:pt x="634" y="235"/>
                    <a:pt x="636" y="230"/>
                    <a:pt x="639" y="226"/>
                  </a:cubicBezTo>
                  <a:cubicBezTo>
                    <a:pt x="642" y="221"/>
                    <a:pt x="639" y="213"/>
                    <a:pt x="634" y="212"/>
                  </a:cubicBezTo>
                  <a:cubicBezTo>
                    <a:pt x="630" y="210"/>
                    <a:pt x="630" y="215"/>
                    <a:pt x="631" y="216"/>
                  </a:cubicBezTo>
                  <a:cubicBezTo>
                    <a:pt x="632" y="217"/>
                    <a:pt x="632" y="224"/>
                    <a:pt x="628" y="228"/>
                  </a:cubicBezTo>
                  <a:cubicBezTo>
                    <a:pt x="625" y="232"/>
                    <a:pt x="615" y="232"/>
                    <a:pt x="615" y="235"/>
                  </a:cubicBezTo>
                  <a:cubicBezTo>
                    <a:pt x="615" y="238"/>
                    <a:pt x="608" y="240"/>
                    <a:pt x="610" y="242"/>
                  </a:cubicBezTo>
                  <a:cubicBezTo>
                    <a:pt x="613" y="244"/>
                    <a:pt x="622" y="254"/>
                    <a:pt x="623" y="257"/>
                  </a:cubicBezTo>
                  <a:cubicBezTo>
                    <a:pt x="625" y="261"/>
                    <a:pt x="615" y="271"/>
                    <a:pt x="617" y="276"/>
                  </a:cubicBezTo>
                  <a:cubicBezTo>
                    <a:pt x="618" y="282"/>
                    <a:pt x="615" y="285"/>
                    <a:pt x="617" y="288"/>
                  </a:cubicBezTo>
                  <a:cubicBezTo>
                    <a:pt x="619" y="291"/>
                    <a:pt x="623" y="288"/>
                    <a:pt x="626" y="289"/>
                  </a:cubicBezTo>
                  <a:cubicBezTo>
                    <a:pt x="628" y="290"/>
                    <a:pt x="633" y="288"/>
                    <a:pt x="639" y="286"/>
                  </a:cubicBezTo>
                  <a:cubicBezTo>
                    <a:pt x="645" y="285"/>
                    <a:pt x="656" y="292"/>
                    <a:pt x="661" y="294"/>
                  </a:cubicBezTo>
                  <a:cubicBezTo>
                    <a:pt x="665" y="296"/>
                    <a:pt x="663" y="299"/>
                    <a:pt x="665" y="302"/>
                  </a:cubicBezTo>
                  <a:cubicBezTo>
                    <a:pt x="667" y="306"/>
                    <a:pt x="660" y="306"/>
                    <a:pt x="660" y="311"/>
                  </a:cubicBezTo>
                  <a:cubicBezTo>
                    <a:pt x="659" y="316"/>
                    <a:pt x="672" y="318"/>
                    <a:pt x="673" y="319"/>
                  </a:cubicBezTo>
                  <a:cubicBezTo>
                    <a:pt x="673" y="321"/>
                    <a:pt x="664" y="320"/>
                    <a:pt x="660" y="318"/>
                  </a:cubicBezTo>
                  <a:cubicBezTo>
                    <a:pt x="656" y="317"/>
                    <a:pt x="656" y="312"/>
                    <a:pt x="655" y="311"/>
                  </a:cubicBezTo>
                  <a:cubicBezTo>
                    <a:pt x="654" y="310"/>
                    <a:pt x="657" y="306"/>
                    <a:pt x="658" y="303"/>
                  </a:cubicBezTo>
                  <a:cubicBezTo>
                    <a:pt x="658" y="300"/>
                    <a:pt x="653" y="298"/>
                    <a:pt x="652" y="296"/>
                  </a:cubicBezTo>
                  <a:cubicBezTo>
                    <a:pt x="650" y="294"/>
                    <a:pt x="648" y="291"/>
                    <a:pt x="645" y="291"/>
                  </a:cubicBezTo>
                  <a:cubicBezTo>
                    <a:pt x="642" y="292"/>
                    <a:pt x="631" y="293"/>
                    <a:pt x="627" y="296"/>
                  </a:cubicBezTo>
                  <a:cubicBezTo>
                    <a:pt x="624" y="299"/>
                    <a:pt x="628" y="307"/>
                    <a:pt x="630" y="312"/>
                  </a:cubicBezTo>
                  <a:cubicBezTo>
                    <a:pt x="632" y="316"/>
                    <a:pt x="620" y="322"/>
                    <a:pt x="620" y="325"/>
                  </a:cubicBezTo>
                  <a:cubicBezTo>
                    <a:pt x="621" y="328"/>
                    <a:pt x="617" y="330"/>
                    <a:pt x="612" y="332"/>
                  </a:cubicBezTo>
                  <a:cubicBezTo>
                    <a:pt x="607" y="335"/>
                    <a:pt x="601" y="337"/>
                    <a:pt x="602" y="341"/>
                  </a:cubicBezTo>
                  <a:cubicBezTo>
                    <a:pt x="602" y="346"/>
                    <a:pt x="595" y="343"/>
                    <a:pt x="591" y="341"/>
                  </a:cubicBezTo>
                  <a:cubicBezTo>
                    <a:pt x="588" y="339"/>
                    <a:pt x="583" y="343"/>
                    <a:pt x="578" y="342"/>
                  </a:cubicBezTo>
                  <a:cubicBezTo>
                    <a:pt x="573" y="342"/>
                    <a:pt x="573" y="338"/>
                    <a:pt x="569" y="340"/>
                  </a:cubicBezTo>
                  <a:cubicBezTo>
                    <a:pt x="565" y="341"/>
                    <a:pt x="563" y="338"/>
                    <a:pt x="564" y="335"/>
                  </a:cubicBezTo>
                  <a:cubicBezTo>
                    <a:pt x="565" y="332"/>
                    <a:pt x="570" y="334"/>
                    <a:pt x="570" y="336"/>
                  </a:cubicBezTo>
                  <a:cubicBezTo>
                    <a:pt x="570" y="338"/>
                    <a:pt x="573" y="337"/>
                    <a:pt x="576" y="336"/>
                  </a:cubicBezTo>
                  <a:cubicBezTo>
                    <a:pt x="580" y="334"/>
                    <a:pt x="578" y="338"/>
                    <a:pt x="583" y="338"/>
                  </a:cubicBezTo>
                  <a:cubicBezTo>
                    <a:pt x="588" y="339"/>
                    <a:pt x="585" y="336"/>
                    <a:pt x="589" y="336"/>
                  </a:cubicBezTo>
                  <a:cubicBezTo>
                    <a:pt x="592" y="336"/>
                    <a:pt x="593" y="335"/>
                    <a:pt x="591" y="333"/>
                  </a:cubicBezTo>
                  <a:cubicBezTo>
                    <a:pt x="590" y="332"/>
                    <a:pt x="594" y="330"/>
                    <a:pt x="596" y="329"/>
                  </a:cubicBezTo>
                  <a:cubicBezTo>
                    <a:pt x="599" y="328"/>
                    <a:pt x="598" y="324"/>
                    <a:pt x="600" y="323"/>
                  </a:cubicBezTo>
                  <a:cubicBezTo>
                    <a:pt x="602" y="322"/>
                    <a:pt x="601" y="320"/>
                    <a:pt x="603" y="320"/>
                  </a:cubicBezTo>
                  <a:cubicBezTo>
                    <a:pt x="605" y="319"/>
                    <a:pt x="606" y="316"/>
                    <a:pt x="608" y="316"/>
                  </a:cubicBezTo>
                  <a:cubicBezTo>
                    <a:pt x="611" y="316"/>
                    <a:pt x="612" y="312"/>
                    <a:pt x="610" y="311"/>
                  </a:cubicBezTo>
                  <a:cubicBezTo>
                    <a:pt x="609" y="309"/>
                    <a:pt x="611" y="304"/>
                    <a:pt x="613" y="303"/>
                  </a:cubicBezTo>
                  <a:cubicBezTo>
                    <a:pt x="616" y="302"/>
                    <a:pt x="616" y="300"/>
                    <a:pt x="614" y="299"/>
                  </a:cubicBezTo>
                  <a:cubicBezTo>
                    <a:pt x="612" y="297"/>
                    <a:pt x="604" y="292"/>
                    <a:pt x="605" y="289"/>
                  </a:cubicBezTo>
                  <a:cubicBezTo>
                    <a:pt x="605" y="286"/>
                    <a:pt x="604" y="280"/>
                    <a:pt x="605" y="278"/>
                  </a:cubicBezTo>
                  <a:cubicBezTo>
                    <a:pt x="606" y="275"/>
                    <a:pt x="605" y="270"/>
                    <a:pt x="604" y="267"/>
                  </a:cubicBezTo>
                  <a:cubicBezTo>
                    <a:pt x="604" y="264"/>
                    <a:pt x="606" y="261"/>
                    <a:pt x="607" y="255"/>
                  </a:cubicBezTo>
                  <a:cubicBezTo>
                    <a:pt x="608" y="250"/>
                    <a:pt x="601" y="244"/>
                    <a:pt x="598" y="242"/>
                  </a:cubicBezTo>
                  <a:cubicBezTo>
                    <a:pt x="595" y="241"/>
                    <a:pt x="597" y="238"/>
                    <a:pt x="602" y="234"/>
                  </a:cubicBezTo>
                  <a:cubicBezTo>
                    <a:pt x="607" y="230"/>
                    <a:pt x="607" y="217"/>
                    <a:pt x="607" y="215"/>
                  </a:cubicBezTo>
                  <a:cubicBezTo>
                    <a:pt x="606" y="212"/>
                    <a:pt x="596" y="210"/>
                    <a:pt x="593" y="210"/>
                  </a:cubicBezTo>
                  <a:cubicBezTo>
                    <a:pt x="589" y="210"/>
                    <a:pt x="575" y="210"/>
                    <a:pt x="571" y="209"/>
                  </a:cubicBezTo>
                  <a:cubicBezTo>
                    <a:pt x="568" y="208"/>
                    <a:pt x="566" y="212"/>
                    <a:pt x="565" y="215"/>
                  </a:cubicBezTo>
                  <a:cubicBezTo>
                    <a:pt x="563" y="219"/>
                    <a:pt x="559" y="224"/>
                    <a:pt x="557" y="231"/>
                  </a:cubicBezTo>
                  <a:cubicBezTo>
                    <a:pt x="555" y="239"/>
                    <a:pt x="546" y="241"/>
                    <a:pt x="542" y="243"/>
                  </a:cubicBezTo>
                  <a:cubicBezTo>
                    <a:pt x="538" y="245"/>
                    <a:pt x="536" y="250"/>
                    <a:pt x="538" y="253"/>
                  </a:cubicBezTo>
                  <a:cubicBezTo>
                    <a:pt x="539" y="255"/>
                    <a:pt x="542" y="253"/>
                    <a:pt x="544" y="254"/>
                  </a:cubicBezTo>
                  <a:cubicBezTo>
                    <a:pt x="546" y="255"/>
                    <a:pt x="544" y="262"/>
                    <a:pt x="543" y="263"/>
                  </a:cubicBezTo>
                  <a:cubicBezTo>
                    <a:pt x="541" y="264"/>
                    <a:pt x="545" y="267"/>
                    <a:pt x="542" y="269"/>
                  </a:cubicBezTo>
                  <a:cubicBezTo>
                    <a:pt x="539" y="270"/>
                    <a:pt x="536" y="274"/>
                    <a:pt x="538" y="276"/>
                  </a:cubicBezTo>
                  <a:cubicBezTo>
                    <a:pt x="540" y="278"/>
                    <a:pt x="548" y="279"/>
                    <a:pt x="551" y="281"/>
                  </a:cubicBezTo>
                  <a:cubicBezTo>
                    <a:pt x="555" y="283"/>
                    <a:pt x="554" y="287"/>
                    <a:pt x="556" y="290"/>
                  </a:cubicBezTo>
                  <a:cubicBezTo>
                    <a:pt x="559" y="294"/>
                    <a:pt x="562" y="292"/>
                    <a:pt x="563" y="294"/>
                  </a:cubicBezTo>
                  <a:cubicBezTo>
                    <a:pt x="564" y="296"/>
                    <a:pt x="558" y="305"/>
                    <a:pt x="556" y="305"/>
                  </a:cubicBezTo>
                  <a:cubicBezTo>
                    <a:pt x="554" y="305"/>
                    <a:pt x="545" y="296"/>
                    <a:pt x="542" y="294"/>
                  </a:cubicBezTo>
                  <a:cubicBezTo>
                    <a:pt x="540" y="292"/>
                    <a:pt x="529" y="289"/>
                    <a:pt x="524" y="286"/>
                  </a:cubicBezTo>
                  <a:cubicBezTo>
                    <a:pt x="519" y="284"/>
                    <a:pt x="515" y="284"/>
                    <a:pt x="509" y="280"/>
                  </a:cubicBezTo>
                  <a:cubicBezTo>
                    <a:pt x="504" y="276"/>
                    <a:pt x="499" y="275"/>
                    <a:pt x="488" y="275"/>
                  </a:cubicBezTo>
                  <a:cubicBezTo>
                    <a:pt x="478" y="275"/>
                    <a:pt x="471" y="272"/>
                    <a:pt x="468" y="273"/>
                  </a:cubicBezTo>
                  <a:cubicBezTo>
                    <a:pt x="464" y="273"/>
                    <a:pt x="466" y="269"/>
                    <a:pt x="460" y="267"/>
                  </a:cubicBezTo>
                  <a:cubicBezTo>
                    <a:pt x="453" y="264"/>
                    <a:pt x="449" y="260"/>
                    <a:pt x="446" y="262"/>
                  </a:cubicBezTo>
                  <a:cubicBezTo>
                    <a:pt x="442" y="264"/>
                    <a:pt x="444" y="271"/>
                    <a:pt x="449" y="272"/>
                  </a:cubicBezTo>
                  <a:cubicBezTo>
                    <a:pt x="454" y="272"/>
                    <a:pt x="452" y="275"/>
                    <a:pt x="457" y="275"/>
                  </a:cubicBezTo>
                  <a:cubicBezTo>
                    <a:pt x="463" y="275"/>
                    <a:pt x="465" y="277"/>
                    <a:pt x="465" y="280"/>
                  </a:cubicBezTo>
                  <a:cubicBezTo>
                    <a:pt x="464" y="284"/>
                    <a:pt x="467" y="287"/>
                    <a:pt x="470" y="289"/>
                  </a:cubicBezTo>
                  <a:cubicBezTo>
                    <a:pt x="472" y="292"/>
                    <a:pt x="471" y="296"/>
                    <a:pt x="466" y="296"/>
                  </a:cubicBezTo>
                  <a:cubicBezTo>
                    <a:pt x="462" y="296"/>
                    <a:pt x="457" y="296"/>
                    <a:pt x="459" y="299"/>
                  </a:cubicBezTo>
                  <a:cubicBezTo>
                    <a:pt x="461" y="303"/>
                    <a:pt x="457" y="303"/>
                    <a:pt x="453" y="302"/>
                  </a:cubicBezTo>
                  <a:cubicBezTo>
                    <a:pt x="448" y="300"/>
                    <a:pt x="451" y="297"/>
                    <a:pt x="453" y="295"/>
                  </a:cubicBezTo>
                  <a:cubicBezTo>
                    <a:pt x="455" y="293"/>
                    <a:pt x="449" y="291"/>
                    <a:pt x="446" y="290"/>
                  </a:cubicBezTo>
                  <a:cubicBezTo>
                    <a:pt x="443" y="289"/>
                    <a:pt x="432" y="297"/>
                    <a:pt x="429" y="299"/>
                  </a:cubicBezTo>
                  <a:cubicBezTo>
                    <a:pt x="425" y="300"/>
                    <a:pt x="418" y="297"/>
                    <a:pt x="410" y="299"/>
                  </a:cubicBezTo>
                  <a:cubicBezTo>
                    <a:pt x="402" y="301"/>
                    <a:pt x="402" y="307"/>
                    <a:pt x="399" y="306"/>
                  </a:cubicBezTo>
                  <a:cubicBezTo>
                    <a:pt x="396" y="306"/>
                    <a:pt x="387" y="307"/>
                    <a:pt x="384" y="305"/>
                  </a:cubicBezTo>
                  <a:cubicBezTo>
                    <a:pt x="381" y="303"/>
                    <a:pt x="383" y="302"/>
                    <a:pt x="387" y="302"/>
                  </a:cubicBezTo>
                  <a:cubicBezTo>
                    <a:pt x="390" y="302"/>
                    <a:pt x="391" y="301"/>
                    <a:pt x="389" y="299"/>
                  </a:cubicBezTo>
                  <a:cubicBezTo>
                    <a:pt x="387" y="296"/>
                    <a:pt x="392" y="293"/>
                    <a:pt x="392" y="291"/>
                  </a:cubicBezTo>
                  <a:cubicBezTo>
                    <a:pt x="392" y="289"/>
                    <a:pt x="379" y="294"/>
                    <a:pt x="377" y="296"/>
                  </a:cubicBezTo>
                  <a:cubicBezTo>
                    <a:pt x="374" y="297"/>
                    <a:pt x="377" y="301"/>
                    <a:pt x="374" y="302"/>
                  </a:cubicBezTo>
                  <a:cubicBezTo>
                    <a:pt x="372" y="303"/>
                    <a:pt x="372" y="300"/>
                    <a:pt x="369" y="299"/>
                  </a:cubicBezTo>
                  <a:cubicBezTo>
                    <a:pt x="367" y="298"/>
                    <a:pt x="347" y="302"/>
                    <a:pt x="344" y="307"/>
                  </a:cubicBezTo>
                  <a:cubicBezTo>
                    <a:pt x="340" y="311"/>
                    <a:pt x="333" y="311"/>
                    <a:pt x="333" y="313"/>
                  </a:cubicBezTo>
                  <a:cubicBezTo>
                    <a:pt x="333" y="316"/>
                    <a:pt x="324" y="315"/>
                    <a:pt x="320" y="317"/>
                  </a:cubicBezTo>
                  <a:cubicBezTo>
                    <a:pt x="317" y="319"/>
                    <a:pt x="319" y="326"/>
                    <a:pt x="318" y="329"/>
                  </a:cubicBezTo>
                  <a:cubicBezTo>
                    <a:pt x="317" y="332"/>
                    <a:pt x="303" y="331"/>
                    <a:pt x="299" y="331"/>
                  </a:cubicBezTo>
                  <a:cubicBezTo>
                    <a:pt x="295" y="332"/>
                    <a:pt x="293" y="323"/>
                    <a:pt x="290" y="323"/>
                  </a:cubicBezTo>
                  <a:cubicBezTo>
                    <a:pt x="286" y="322"/>
                    <a:pt x="288" y="318"/>
                    <a:pt x="289" y="316"/>
                  </a:cubicBezTo>
                  <a:cubicBezTo>
                    <a:pt x="290" y="314"/>
                    <a:pt x="293" y="315"/>
                    <a:pt x="297" y="313"/>
                  </a:cubicBezTo>
                  <a:cubicBezTo>
                    <a:pt x="301" y="310"/>
                    <a:pt x="306" y="314"/>
                    <a:pt x="307" y="312"/>
                  </a:cubicBezTo>
                  <a:cubicBezTo>
                    <a:pt x="309" y="310"/>
                    <a:pt x="301" y="306"/>
                    <a:pt x="300" y="301"/>
                  </a:cubicBezTo>
                  <a:cubicBezTo>
                    <a:pt x="300" y="297"/>
                    <a:pt x="291" y="296"/>
                    <a:pt x="286" y="297"/>
                  </a:cubicBezTo>
                  <a:cubicBezTo>
                    <a:pt x="281" y="299"/>
                    <a:pt x="276" y="298"/>
                    <a:pt x="272" y="296"/>
                  </a:cubicBezTo>
                  <a:cubicBezTo>
                    <a:pt x="269" y="294"/>
                    <a:pt x="269" y="299"/>
                    <a:pt x="274" y="300"/>
                  </a:cubicBezTo>
                  <a:cubicBezTo>
                    <a:pt x="279" y="302"/>
                    <a:pt x="277" y="306"/>
                    <a:pt x="277" y="308"/>
                  </a:cubicBezTo>
                  <a:cubicBezTo>
                    <a:pt x="278" y="311"/>
                    <a:pt x="276" y="316"/>
                    <a:pt x="273" y="321"/>
                  </a:cubicBezTo>
                  <a:cubicBezTo>
                    <a:pt x="270" y="325"/>
                    <a:pt x="272" y="325"/>
                    <a:pt x="277" y="325"/>
                  </a:cubicBezTo>
                  <a:cubicBezTo>
                    <a:pt x="281" y="324"/>
                    <a:pt x="281" y="330"/>
                    <a:pt x="281" y="335"/>
                  </a:cubicBezTo>
                  <a:cubicBezTo>
                    <a:pt x="281" y="339"/>
                    <a:pt x="277" y="340"/>
                    <a:pt x="277" y="343"/>
                  </a:cubicBezTo>
                  <a:cubicBezTo>
                    <a:pt x="277" y="346"/>
                    <a:pt x="274" y="342"/>
                    <a:pt x="273" y="343"/>
                  </a:cubicBezTo>
                  <a:cubicBezTo>
                    <a:pt x="271" y="344"/>
                    <a:pt x="270" y="342"/>
                    <a:pt x="269" y="340"/>
                  </a:cubicBezTo>
                  <a:cubicBezTo>
                    <a:pt x="269" y="337"/>
                    <a:pt x="262" y="339"/>
                    <a:pt x="258" y="338"/>
                  </a:cubicBezTo>
                  <a:cubicBezTo>
                    <a:pt x="254" y="337"/>
                    <a:pt x="253" y="338"/>
                    <a:pt x="251" y="341"/>
                  </a:cubicBezTo>
                  <a:cubicBezTo>
                    <a:pt x="249" y="344"/>
                    <a:pt x="244" y="345"/>
                    <a:pt x="241" y="345"/>
                  </a:cubicBezTo>
                  <a:cubicBezTo>
                    <a:pt x="238" y="346"/>
                    <a:pt x="233" y="351"/>
                    <a:pt x="230" y="353"/>
                  </a:cubicBezTo>
                  <a:cubicBezTo>
                    <a:pt x="227" y="355"/>
                    <a:pt x="226" y="359"/>
                    <a:pt x="231" y="363"/>
                  </a:cubicBezTo>
                  <a:cubicBezTo>
                    <a:pt x="235" y="367"/>
                    <a:pt x="236" y="370"/>
                    <a:pt x="235" y="372"/>
                  </a:cubicBezTo>
                  <a:cubicBezTo>
                    <a:pt x="235" y="374"/>
                    <a:pt x="224" y="373"/>
                    <a:pt x="222" y="371"/>
                  </a:cubicBezTo>
                  <a:cubicBezTo>
                    <a:pt x="220" y="369"/>
                    <a:pt x="213" y="368"/>
                    <a:pt x="210" y="368"/>
                  </a:cubicBezTo>
                  <a:cubicBezTo>
                    <a:pt x="208" y="369"/>
                    <a:pt x="201" y="361"/>
                    <a:pt x="197" y="361"/>
                  </a:cubicBezTo>
                  <a:cubicBezTo>
                    <a:pt x="194" y="361"/>
                    <a:pt x="192" y="365"/>
                    <a:pt x="190" y="367"/>
                  </a:cubicBezTo>
                  <a:cubicBezTo>
                    <a:pt x="189" y="369"/>
                    <a:pt x="192" y="370"/>
                    <a:pt x="194" y="374"/>
                  </a:cubicBezTo>
                  <a:cubicBezTo>
                    <a:pt x="195" y="377"/>
                    <a:pt x="202" y="377"/>
                    <a:pt x="205" y="377"/>
                  </a:cubicBezTo>
                  <a:cubicBezTo>
                    <a:pt x="208" y="377"/>
                    <a:pt x="207" y="382"/>
                    <a:pt x="206" y="384"/>
                  </a:cubicBezTo>
                  <a:cubicBezTo>
                    <a:pt x="205" y="386"/>
                    <a:pt x="199" y="388"/>
                    <a:pt x="197" y="386"/>
                  </a:cubicBezTo>
                  <a:cubicBezTo>
                    <a:pt x="196" y="383"/>
                    <a:pt x="189" y="386"/>
                    <a:pt x="188" y="383"/>
                  </a:cubicBezTo>
                  <a:cubicBezTo>
                    <a:pt x="188" y="380"/>
                    <a:pt x="183" y="376"/>
                    <a:pt x="178" y="377"/>
                  </a:cubicBezTo>
                  <a:cubicBezTo>
                    <a:pt x="173" y="378"/>
                    <a:pt x="172" y="375"/>
                    <a:pt x="172" y="371"/>
                  </a:cubicBezTo>
                  <a:cubicBezTo>
                    <a:pt x="173" y="367"/>
                    <a:pt x="169" y="364"/>
                    <a:pt x="170" y="362"/>
                  </a:cubicBezTo>
                  <a:cubicBezTo>
                    <a:pt x="170" y="361"/>
                    <a:pt x="167" y="357"/>
                    <a:pt x="170" y="355"/>
                  </a:cubicBezTo>
                  <a:cubicBezTo>
                    <a:pt x="173" y="353"/>
                    <a:pt x="171" y="350"/>
                    <a:pt x="171" y="348"/>
                  </a:cubicBezTo>
                  <a:cubicBezTo>
                    <a:pt x="171" y="345"/>
                    <a:pt x="166" y="342"/>
                    <a:pt x="162" y="342"/>
                  </a:cubicBezTo>
                  <a:cubicBezTo>
                    <a:pt x="158" y="342"/>
                    <a:pt x="159" y="337"/>
                    <a:pt x="155" y="337"/>
                  </a:cubicBezTo>
                  <a:cubicBezTo>
                    <a:pt x="152" y="336"/>
                    <a:pt x="145" y="330"/>
                    <a:pt x="144" y="327"/>
                  </a:cubicBezTo>
                  <a:cubicBezTo>
                    <a:pt x="144" y="325"/>
                    <a:pt x="138" y="325"/>
                    <a:pt x="140" y="324"/>
                  </a:cubicBezTo>
                  <a:cubicBezTo>
                    <a:pt x="142" y="323"/>
                    <a:pt x="146" y="324"/>
                    <a:pt x="149" y="327"/>
                  </a:cubicBezTo>
                  <a:cubicBezTo>
                    <a:pt x="152" y="330"/>
                    <a:pt x="157" y="333"/>
                    <a:pt x="165" y="334"/>
                  </a:cubicBezTo>
                  <a:cubicBezTo>
                    <a:pt x="173" y="335"/>
                    <a:pt x="176" y="338"/>
                    <a:pt x="185" y="340"/>
                  </a:cubicBezTo>
                  <a:cubicBezTo>
                    <a:pt x="193" y="341"/>
                    <a:pt x="198" y="342"/>
                    <a:pt x="211" y="344"/>
                  </a:cubicBezTo>
                  <a:cubicBezTo>
                    <a:pt x="223" y="346"/>
                    <a:pt x="240" y="333"/>
                    <a:pt x="244" y="330"/>
                  </a:cubicBezTo>
                  <a:cubicBezTo>
                    <a:pt x="247" y="326"/>
                    <a:pt x="243" y="319"/>
                    <a:pt x="243" y="317"/>
                  </a:cubicBezTo>
                  <a:cubicBezTo>
                    <a:pt x="243" y="314"/>
                    <a:pt x="237" y="314"/>
                    <a:pt x="236" y="312"/>
                  </a:cubicBezTo>
                  <a:cubicBezTo>
                    <a:pt x="235" y="310"/>
                    <a:pt x="232" y="306"/>
                    <a:pt x="227" y="306"/>
                  </a:cubicBezTo>
                  <a:cubicBezTo>
                    <a:pt x="222" y="306"/>
                    <a:pt x="221" y="300"/>
                    <a:pt x="217" y="301"/>
                  </a:cubicBezTo>
                  <a:cubicBezTo>
                    <a:pt x="214" y="301"/>
                    <a:pt x="211" y="299"/>
                    <a:pt x="201" y="292"/>
                  </a:cubicBezTo>
                  <a:cubicBezTo>
                    <a:pt x="191" y="286"/>
                    <a:pt x="177" y="281"/>
                    <a:pt x="175" y="282"/>
                  </a:cubicBezTo>
                  <a:cubicBezTo>
                    <a:pt x="172" y="283"/>
                    <a:pt x="170" y="284"/>
                    <a:pt x="169" y="281"/>
                  </a:cubicBezTo>
                  <a:cubicBezTo>
                    <a:pt x="167" y="279"/>
                    <a:pt x="163" y="279"/>
                    <a:pt x="161" y="281"/>
                  </a:cubicBezTo>
                  <a:cubicBezTo>
                    <a:pt x="158" y="283"/>
                    <a:pt x="155" y="279"/>
                    <a:pt x="150" y="281"/>
                  </a:cubicBezTo>
                  <a:cubicBezTo>
                    <a:pt x="145" y="282"/>
                    <a:pt x="143" y="278"/>
                    <a:pt x="144" y="277"/>
                  </a:cubicBezTo>
                  <a:cubicBezTo>
                    <a:pt x="145" y="275"/>
                    <a:pt x="153" y="277"/>
                    <a:pt x="152" y="274"/>
                  </a:cubicBezTo>
                  <a:cubicBezTo>
                    <a:pt x="152" y="272"/>
                    <a:pt x="149" y="274"/>
                    <a:pt x="145" y="271"/>
                  </a:cubicBezTo>
                  <a:cubicBezTo>
                    <a:pt x="140" y="268"/>
                    <a:pt x="138" y="270"/>
                    <a:pt x="137" y="273"/>
                  </a:cubicBezTo>
                  <a:cubicBezTo>
                    <a:pt x="136" y="275"/>
                    <a:pt x="132" y="275"/>
                    <a:pt x="130" y="272"/>
                  </a:cubicBezTo>
                  <a:cubicBezTo>
                    <a:pt x="130" y="272"/>
                    <a:pt x="129" y="272"/>
                    <a:pt x="129" y="272"/>
                  </a:cubicBezTo>
                  <a:cubicBezTo>
                    <a:pt x="128" y="276"/>
                    <a:pt x="126" y="276"/>
                    <a:pt x="123" y="276"/>
                  </a:cubicBezTo>
                  <a:cubicBezTo>
                    <a:pt x="120" y="275"/>
                    <a:pt x="117" y="280"/>
                    <a:pt x="114" y="280"/>
                  </a:cubicBezTo>
                  <a:cubicBezTo>
                    <a:pt x="111" y="280"/>
                    <a:pt x="107" y="284"/>
                    <a:pt x="106" y="287"/>
                  </a:cubicBezTo>
                  <a:cubicBezTo>
                    <a:pt x="106" y="290"/>
                    <a:pt x="102" y="288"/>
                    <a:pt x="102" y="290"/>
                  </a:cubicBezTo>
                  <a:cubicBezTo>
                    <a:pt x="102" y="292"/>
                    <a:pt x="102" y="294"/>
                    <a:pt x="100" y="296"/>
                  </a:cubicBezTo>
                  <a:cubicBezTo>
                    <a:pt x="99" y="298"/>
                    <a:pt x="100" y="299"/>
                    <a:pt x="102" y="303"/>
                  </a:cubicBezTo>
                  <a:cubicBezTo>
                    <a:pt x="104" y="306"/>
                    <a:pt x="107" y="306"/>
                    <a:pt x="109" y="307"/>
                  </a:cubicBezTo>
                  <a:cubicBezTo>
                    <a:pt x="111" y="308"/>
                    <a:pt x="117" y="313"/>
                    <a:pt x="117" y="315"/>
                  </a:cubicBezTo>
                  <a:cubicBezTo>
                    <a:pt x="117" y="317"/>
                    <a:pt x="112" y="322"/>
                    <a:pt x="110" y="323"/>
                  </a:cubicBezTo>
                  <a:cubicBezTo>
                    <a:pt x="108" y="325"/>
                    <a:pt x="105" y="328"/>
                    <a:pt x="107" y="330"/>
                  </a:cubicBezTo>
                  <a:cubicBezTo>
                    <a:pt x="108" y="332"/>
                    <a:pt x="114" y="340"/>
                    <a:pt x="117" y="347"/>
                  </a:cubicBezTo>
                  <a:cubicBezTo>
                    <a:pt x="121" y="354"/>
                    <a:pt x="116" y="351"/>
                    <a:pt x="114" y="354"/>
                  </a:cubicBezTo>
                  <a:cubicBezTo>
                    <a:pt x="111" y="357"/>
                    <a:pt x="115" y="360"/>
                    <a:pt x="115" y="362"/>
                  </a:cubicBezTo>
                  <a:cubicBezTo>
                    <a:pt x="116" y="364"/>
                    <a:pt x="112" y="364"/>
                    <a:pt x="113" y="366"/>
                  </a:cubicBezTo>
                  <a:cubicBezTo>
                    <a:pt x="113" y="367"/>
                    <a:pt x="118" y="368"/>
                    <a:pt x="118" y="369"/>
                  </a:cubicBezTo>
                  <a:cubicBezTo>
                    <a:pt x="119" y="371"/>
                    <a:pt x="115" y="372"/>
                    <a:pt x="117" y="375"/>
                  </a:cubicBezTo>
                  <a:cubicBezTo>
                    <a:pt x="118" y="378"/>
                    <a:pt x="122" y="378"/>
                    <a:pt x="123" y="381"/>
                  </a:cubicBezTo>
                  <a:cubicBezTo>
                    <a:pt x="123" y="384"/>
                    <a:pt x="115" y="385"/>
                    <a:pt x="116" y="387"/>
                  </a:cubicBezTo>
                  <a:cubicBezTo>
                    <a:pt x="116" y="390"/>
                    <a:pt x="126" y="393"/>
                    <a:pt x="130" y="398"/>
                  </a:cubicBezTo>
                  <a:cubicBezTo>
                    <a:pt x="134" y="403"/>
                    <a:pt x="134" y="405"/>
                    <a:pt x="133" y="407"/>
                  </a:cubicBezTo>
                  <a:cubicBezTo>
                    <a:pt x="131" y="413"/>
                    <a:pt x="119" y="417"/>
                    <a:pt x="116" y="423"/>
                  </a:cubicBezTo>
                  <a:cubicBezTo>
                    <a:pt x="114" y="429"/>
                    <a:pt x="104" y="433"/>
                    <a:pt x="99" y="437"/>
                  </a:cubicBezTo>
                  <a:cubicBezTo>
                    <a:pt x="97" y="439"/>
                    <a:pt x="95" y="442"/>
                    <a:pt x="94" y="444"/>
                  </a:cubicBezTo>
                  <a:cubicBezTo>
                    <a:pt x="96" y="444"/>
                    <a:pt x="97" y="443"/>
                    <a:pt x="98" y="442"/>
                  </a:cubicBezTo>
                  <a:cubicBezTo>
                    <a:pt x="101" y="441"/>
                    <a:pt x="103" y="448"/>
                    <a:pt x="106" y="450"/>
                  </a:cubicBezTo>
                  <a:cubicBezTo>
                    <a:pt x="108" y="452"/>
                    <a:pt x="114" y="450"/>
                    <a:pt x="115" y="452"/>
                  </a:cubicBezTo>
                  <a:cubicBezTo>
                    <a:pt x="117" y="454"/>
                    <a:pt x="114" y="454"/>
                    <a:pt x="110" y="453"/>
                  </a:cubicBezTo>
                  <a:cubicBezTo>
                    <a:pt x="106" y="453"/>
                    <a:pt x="105" y="455"/>
                    <a:pt x="99" y="457"/>
                  </a:cubicBezTo>
                  <a:cubicBezTo>
                    <a:pt x="95" y="459"/>
                    <a:pt x="95" y="460"/>
                    <a:pt x="94" y="461"/>
                  </a:cubicBezTo>
                  <a:cubicBezTo>
                    <a:pt x="96" y="465"/>
                    <a:pt x="93" y="466"/>
                    <a:pt x="91" y="469"/>
                  </a:cubicBezTo>
                  <a:cubicBezTo>
                    <a:pt x="90" y="472"/>
                    <a:pt x="88" y="473"/>
                    <a:pt x="88" y="475"/>
                  </a:cubicBezTo>
                  <a:cubicBezTo>
                    <a:pt x="87" y="477"/>
                    <a:pt x="88" y="478"/>
                    <a:pt x="88" y="481"/>
                  </a:cubicBezTo>
                  <a:cubicBezTo>
                    <a:pt x="89" y="484"/>
                    <a:pt x="89" y="485"/>
                    <a:pt x="91" y="487"/>
                  </a:cubicBezTo>
                  <a:cubicBezTo>
                    <a:pt x="93" y="490"/>
                    <a:pt x="89" y="490"/>
                    <a:pt x="88" y="491"/>
                  </a:cubicBezTo>
                  <a:cubicBezTo>
                    <a:pt x="86" y="492"/>
                    <a:pt x="87" y="495"/>
                    <a:pt x="89" y="497"/>
                  </a:cubicBezTo>
                  <a:cubicBezTo>
                    <a:pt x="91" y="499"/>
                    <a:pt x="91" y="501"/>
                    <a:pt x="91" y="503"/>
                  </a:cubicBezTo>
                  <a:cubicBezTo>
                    <a:pt x="90" y="505"/>
                    <a:pt x="92" y="508"/>
                    <a:pt x="94" y="510"/>
                  </a:cubicBezTo>
                  <a:cubicBezTo>
                    <a:pt x="96" y="511"/>
                    <a:pt x="96" y="516"/>
                    <a:pt x="97" y="517"/>
                  </a:cubicBezTo>
                  <a:cubicBezTo>
                    <a:pt x="99" y="519"/>
                    <a:pt x="100" y="520"/>
                    <a:pt x="103" y="519"/>
                  </a:cubicBezTo>
                  <a:cubicBezTo>
                    <a:pt x="106" y="518"/>
                    <a:pt x="108" y="520"/>
                    <a:pt x="109" y="522"/>
                  </a:cubicBezTo>
                  <a:cubicBezTo>
                    <a:pt x="110" y="524"/>
                    <a:pt x="112" y="523"/>
                    <a:pt x="115" y="522"/>
                  </a:cubicBezTo>
                  <a:cubicBezTo>
                    <a:pt x="118" y="521"/>
                    <a:pt x="124" y="524"/>
                    <a:pt x="125" y="525"/>
                  </a:cubicBezTo>
                  <a:cubicBezTo>
                    <a:pt x="127" y="526"/>
                    <a:pt x="126" y="530"/>
                    <a:pt x="126" y="533"/>
                  </a:cubicBezTo>
                  <a:cubicBezTo>
                    <a:pt x="127" y="535"/>
                    <a:pt x="125" y="539"/>
                    <a:pt x="128" y="541"/>
                  </a:cubicBezTo>
                  <a:cubicBezTo>
                    <a:pt x="130" y="542"/>
                    <a:pt x="130" y="546"/>
                    <a:pt x="133" y="548"/>
                  </a:cubicBezTo>
                  <a:cubicBezTo>
                    <a:pt x="136" y="549"/>
                    <a:pt x="137" y="553"/>
                    <a:pt x="139" y="554"/>
                  </a:cubicBezTo>
                  <a:cubicBezTo>
                    <a:pt x="141" y="554"/>
                    <a:pt x="145" y="557"/>
                    <a:pt x="146" y="560"/>
                  </a:cubicBezTo>
                  <a:cubicBezTo>
                    <a:pt x="146" y="562"/>
                    <a:pt x="142" y="564"/>
                    <a:pt x="140" y="565"/>
                  </a:cubicBezTo>
                  <a:cubicBezTo>
                    <a:pt x="138" y="566"/>
                    <a:pt x="133" y="562"/>
                    <a:pt x="132" y="564"/>
                  </a:cubicBezTo>
                  <a:cubicBezTo>
                    <a:pt x="130" y="565"/>
                    <a:pt x="132" y="569"/>
                    <a:pt x="134" y="574"/>
                  </a:cubicBezTo>
                  <a:cubicBezTo>
                    <a:pt x="135" y="580"/>
                    <a:pt x="136" y="580"/>
                    <a:pt x="138" y="580"/>
                  </a:cubicBezTo>
                  <a:cubicBezTo>
                    <a:pt x="141" y="580"/>
                    <a:pt x="142" y="578"/>
                    <a:pt x="144" y="577"/>
                  </a:cubicBezTo>
                  <a:cubicBezTo>
                    <a:pt x="145" y="576"/>
                    <a:pt x="149" y="578"/>
                    <a:pt x="151" y="577"/>
                  </a:cubicBezTo>
                  <a:cubicBezTo>
                    <a:pt x="153" y="576"/>
                    <a:pt x="159" y="576"/>
                    <a:pt x="160" y="578"/>
                  </a:cubicBezTo>
                  <a:cubicBezTo>
                    <a:pt x="162" y="580"/>
                    <a:pt x="163" y="585"/>
                    <a:pt x="162" y="587"/>
                  </a:cubicBezTo>
                  <a:cubicBezTo>
                    <a:pt x="161" y="588"/>
                    <a:pt x="163" y="590"/>
                    <a:pt x="164" y="593"/>
                  </a:cubicBezTo>
                  <a:cubicBezTo>
                    <a:pt x="166" y="595"/>
                    <a:pt x="171" y="594"/>
                    <a:pt x="173" y="595"/>
                  </a:cubicBezTo>
                  <a:cubicBezTo>
                    <a:pt x="174" y="596"/>
                    <a:pt x="178" y="601"/>
                    <a:pt x="178" y="604"/>
                  </a:cubicBezTo>
                  <a:cubicBezTo>
                    <a:pt x="177" y="606"/>
                    <a:pt x="180" y="607"/>
                    <a:pt x="182" y="606"/>
                  </a:cubicBezTo>
                  <a:cubicBezTo>
                    <a:pt x="184" y="605"/>
                    <a:pt x="185" y="607"/>
                    <a:pt x="187" y="608"/>
                  </a:cubicBezTo>
                  <a:cubicBezTo>
                    <a:pt x="189" y="610"/>
                    <a:pt x="191" y="609"/>
                    <a:pt x="193" y="608"/>
                  </a:cubicBezTo>
                  <a:cubicBezTo>
                    <a:pt x="195" y="607"/>
                    <a:pt x="198" y="606"/>
                    <a:pt x="199" y="607"/>
                  </a:cubicBezTo>
                  <a:cubicBezTo>
                    <a:pt x="200" y="609"/>
                    <a:pt x="204" y="612"/>
                    <a:pt x="204" y="613"/>
                  </a:cubicBezTo>
                  <a:cubicBezTo>
                    <a:pt x="204" y="614"/>
                    <a:pt x="211" y="613"/>
                    <a:pt x="214" y="615"/>
                  </a:cubicBezTo>
                  <a:cubicBezTo>
                    <a:pt x="217" y="616"/>
                    <a:pt x="220" y="616"/>
                    <a:pt x="223" y="617"/>
                  </a:cubicBezTo>
                  <a:cubicBezTo>
                    <a:pt x="226" y="619"/>
                    <a:pt x="229" y="619"/>
                    <a:pt x="230" y="621"/>
                  </a:cubicBezTo>
                  <a:cubicBezTo>
                    <a:pt x="230" y="623"/>
                    <a:pt x="226" y="625"/>
                    <a:pt x="226" y="626"/>
                  </a:cubicBezTo>
                  <a:cubicBezTo>
                    <a:pt x="226" y="627"/>
                    <a:pt x="229" y="628"/>
                    <a:pt x="229" y="629"/>
                  </a:cubicBezTo>
                  <a:cubicBezTo>
                    <a:pt x="229" y="631"/>
                    <a:pt x="226" y="631"/>
                    <a:pt x="225" y="632"/>
                  </a:cubicBezTo>
                  <a:cubicBezTo>
                    <a:pt x="225" y="633"/>
                    <a:pt x="227" y="635"/>
                    <a:pt x="228" y="636"/>
                  </a:cubicBezTo>
                  <a:cubicBezTo>
                    <a:pt x="228" y="638"/>
                    <a:pt x="226" y="642"/>
                    <a:pt x="226" y="643"/>
                  </a:cubicBezTo>
                  <a:cubicBezTo>
                    <a:pt x="226" y="644"/>
                    <a:pt x="218" y="643"/>
                    <a:pt x="216" y="643"/>
                  </a:cubicBezTo>
                  <a:cubicBezTo>
                    <a:pt x="215" y="643"/>
                    <a:pt x="209" y="649"/>
                    <a:pt x="208" y="649"/>
                  </a:cubicBezTo>
                  <a:cubicBezTo>
                    <a:pt x="206" y="649"/>
                    <a:pt x="207" y="652"/>
                    <a:pt x="207" y="654"/>
                  </a:cubicBezTo>
                  <a:cubicBezTo>
                    <a:pt x="213" y="653"/>
                    <a:pt x="218" y="653"/>
                    <a:pt x="219" y="654"/>
                  </a:cubicBezTo>
                  <a:cubicBezTo>
                    <a:pt x="220" y="656"/>
                    <a:pt x="207" y="661"/>
                    <a:pt x="205" y="662"/>
                  </a:cubicBezTo>
                  <a:cubicBezTo>
                    <a:pt x="203" y="663"/>
                    <a:pt x="209" y="666"/>
                    <a:pt x="209" y="668"/>
                  </a:cubicBezTo>
                  <a:cubicBezTo>
                    <a:pt x="209" y="670"/>
                    <a:pt x="202" y="671"/>
                    <a:pt x="203" y="675"/>
                  </a:cubicBezTo>
                  <a:cubicBezTo>
                    <a:pt x="203" y="679"/>
                    <a:pt x="200" y="680"/>
                    <a:pt x="196" y="680"/>
                  </a:cubicBezTo>
                  <a:cubicBezTo>
                    <a:pt x="193" y="680"/>
                    <a:pt x="192" y="682"/>
                    <a:pt x="193" y="682"/>
                  </a:cubicBezTo>
                  <a:cubicBezTo>
                    <a:pt x="195" y="683"/>
                    <a:pt x="195" y="688"/>
                    <a:pt x="202" y="690"/>
                  </a:cubicBezTo>
                  <a:cubicBezTo>
                    <a:pt x="209" y="691"/>
                    <a:pt x="217" y="698"/>
                    <a:pt x="223" y="705"/>
                  </a:cubicBezTo>
                  <a:cubicBezTo>
                    <a:pt x="224" y="706"/>
                    <a:pt x="225" y="706"/>
                    <a:pt x="226" y="707"/>
                  </a:cubicBezTo>
                  <a:cubicBezTo>
                    <a:pt x="228" y="706"/>
                    <a:pt x="229" y="705"/>
                    <a:pt x="230" y="705"/>
                  </a:cubicBezTo>
                  <a:cubicBezTo>
                    <a:pt x="234" y="705"/>
                    <a:pt x="240" y="707"/>
                    <a:pt x="244" y="709"/>
                  </a:cubicBezTo>
                  <a:cubicBezTo>
                    <a:pt x="247" y="712"/>
                    <a:pt x="260" y="709"/>
                    <a:pt x="261" y="711"/>
                  </a:cubicBezTo>
                  <a:cubicBezTo>
                    <a:pt x="263" y="713"/>
                    <a:pt x="266" y="715"/>
                    <a:pt x="268" y="715"/>
                  </a:cubicBezTo>
                  <a:cubicBezTo>
                    <a:pt x="271" y="715"/>
                    <a:pt x="273" y="720"/>
                    <a:pt x="275" y="719"/>
                  </a:cubicBezTo>
                  <a:cubicBezTo>
                    <a:pt x="277" y="717"/>
                    <a:pt x="285" y="717"/>
                    <a:pt x="287" y="717"/>
                  </a:cubicBezTo>
                  <a:cubicBezTo>
                    <a:pt x="289" y="717"/>
                    <a:pt x="289" y="719"/>
                    <a:pt x="291" y="719"/>
                  </a:cubicBezTo>
                  <a:cubicBezTo>
                    <a:pt x="293" y="719"/>
                    <a:pt x="293" y="726"/>
                    <a:pt x="294" y="726"/>
                  </a:cubicBezTo>
                  <a:cubicBezTo>
                    <a:pt x="296" y="725"/>
                    <a:pt x="301" y="730"/>
                    <a:pt x="305" y="731"/>
                  </a:cubicBezTo>
                  <a:cubicBezTo>
                    <a:pt x="308" y="731"/>
                    <a:pt x="312" y="737"/>
                    <a:pt x="313" y="737"/>
                  </a:cubicBezTo>
                  <a:cubicBezTo>
                    <a:pt x="315" y="736"/>
                    <a:pt x="317" y="739"/>
                    <a:pt x="318" y="737"/>
                  </a:cubicBezTo>
                  <a:cubicBezTo>
                    <a:pt x="319" y="734"/>
                    <a:pt x="324" y="735"/>
                    <a:pt x="326" y="731"/>
                  </a:cubicBezTo>
                  <a:cubicBezTo>
                    <a:pt x="319" y="723"/>
                    <a:pt x="312" y="715"/>
                    <a:pt x="313" y="712"/>
                  </a:cubicBezTo>
                  <a:cubicBezTo>
                    <a:pt x="313" y="706"/>
                    <a:pt x="315" y="702"/>
                    <a:pt x="308" y="696"/>
                  </a:cubicBezTo>
                  <a:cubicBezTo>
                    <a:pt x="301" y="690"/>
                    <a:pt x="309" y="686"/>
                    <a:pt x="314" y="680"/>
                  </a:cubicBezTo>
                  <a:cubicBezTo>
                    <a:pt x="318" y="674"/>
                    <a:pt x="328" y="672"/>
                    <a:pt x="334" y="668"/>
                  </a:cubicBezTo>
                  <a:cubicBezTo>
                    <a:pt x="333" y="667"/>
                    <a:pt x="332" y="666"/>
                    <a:pt x="330" y="666"/>
                  </a:cubicBezTo>
                  <a:cubicBezTo>
                    <a:pt x="326" y="664"/>
                    <a:pt x="324" y="662"/>
                    <a:pt x="328" y="661"/>
                  </a:cubicBezTo>
                  <a:cubicBezTo>
                    <a:pt x="331" y="660"/>
                    <a:pt x="330" y="658"/>
                    <a:pt x="326" y="654"/>
                  </a:cubicBezTo>
                  <a:cubicBezTo>
                    <a:pt x="323" y="650"/>
                    <a:pt x="321" y="646"/>
                    <a:pt x="319" y="646"/>
                  </a:cubicBezTo>
                  <a:cubicBezTo>
                    <a:pt x="317" y="646"/>
                    <a:pt x="314" y="645"/>
                    <a:pt x="311" y="646"/>
                  </a:cubicBezTo>
                  <a:cubicBezTo>
                    <a:pt x="308" y="647"/>
                    <a:pt x="309" y="644"/>
                    <a:pt x="309" y="640"/>
                  </a:cubicBezTo>
                  <a:cubicBezTo>
                    <a:pt x="310" y="637"/>
                    <a:pt x="304" y="637"/>
                    <a:pt x="303" y="636"/>
                  </a:cubicBezTo>
                  <a:cubicBezTo>
                    <a:pt x="302" y="634"/>
                    <a:pt x="304" y="629"/>
                    <a:pt x="305" y="629"/>
                  </a:cubicBezTo>
                  <a:cubicBezTo>
                    <a:pt x="306" y="628"/>
                    <a:pt x="309" y="627"/>
                    <a:pt x="309" y="625"/>
                  </a:cubicBezTo>
                  <a:cubicBezTo>
                    <a:pt x="309" y="624"/>
                    <a:pt x="304" y="623"/>
                    <a:pt x="306" y="620"/>
                  </a:cubicBezTo>
                  <a:cubicBezTo>
                    <a:pt x="308" y="616"/>
                    <a:pt x="312" y="616"/>
                    <a:pt x="312" y="613"/>
                  </a:cubicBezTo>
                  <a:cubicBezTo>
                    <a:pt x="312" y="609"/>
                    <a:pt x="315" y="606"/>
                    <a:pt x="318" y="609"/>
                  </a:cubicBezTo>
                  <a:cubicBezTo>
                    <a:pt x="322" y="611"/>
                    <a:pt x="323" y="618"/>
                    <a:pt x="327" y="616"/>
                  </a:cubicBezTo>
                  <a:cubicBezTo>
                    <a:pt x="331" y="615"/>
                    <a:pt x="329" y="611"/>
                    <a:pt x="328" y="609"/>
                  </a:cubicBezTo>
                  <a:cubicBezTo>
                    <a:pt x="328" y="607"/>
                    <a:pt x="327" y="604"/>
                    <a:pt x="331" y="603"/>
                  </a:cubicBezTo>
                  <a:cubicBezTo>
                    <a:pt x="336" y="602"/>
                    <a:pt x="334" y="598"/>
                    <a:pt x="337" y="598"/>
                  </a:cubicBezTo>
                  <a:cubicBezTo>
                    <a:pt x="341" y="598"/>
                    <a:pt x="347" y="593"/>
                    <a:pt x="349" y="592"/>
                  </a:cubicBezTo>
                  <a:cubicBezTo>
                    <a:pt x="351" y="591"/>
                    <a:pt x="356" y="589"/>
                    <a:pt x="358" y="590"/>
                  </a:cubicBezTo>
                  <a:cubicBezTo>
                    <a:pt x="360" y="591"/>
                    <a:pt x="362" y="593"/>
                    <a:pt x="364" y="590"/>
                  </a:cubicBezTo>
                  <a:cubicBezTo>
                    <a:pt x="365" y="586"/>
                    <a:pt x="371" y="588"/>
                    <a:pt x="372" y="590"/>
                  </a:cubicBezTo>
                  <a:cubicBezTo>
                    <a:pt x="372" y="592"/>
                    <a:pt x="382" y="592"/>
                    <a:pt x="385" y="594"/>
                  </a:cubicBezTo>
                  <a:cubicBezTo>
                    <a:pt x="388" y="596"/>
                    <a:pt x="394" y="600"/>
                    <a:pt x="394" y="602"/>
                  </a:cubicBezTo>
                  <a:cubicBezTo>
                    <a:pt x="394" y="604"/>
                    <a:pt x="397" y="607"/>
                    <a:pt x="397" y="603"/>
                  </a:cubicBezTo>
                  <a:cubicBezTo>
                    <a:pt x="397" y="600"/>
                    <a:pt x="400" y="601"/>
                    <a:pt x="404" y="603"/>
                  </a:cubicBezTo>
                  <a:cubicBezTo>
                    <a:pt x="408" y="606"/>
                    <a:pt x="413" y="605"/>
                    <a:pt x="414" y="602"/>
                  </a:cubicBezTo>
                  <a:cubicBezTo>
                    <a:pt x="415" y="600"/>
                    <a:pt x="423" y="597"/>
                    <a:pt x="425" y="599"/>
                  </a:cubicBezTo>
                  <a:cubicBezTo>
                    <a:pt x="428" y="601"/>
                    <a:pt x="429" y="602"/>
                    <a:pt x="432" y="599"/>
                  </a:cubicBezTo>
                  <a:cubicBezTo>
                    <a:pt x="435" y="596"/>
                    <a:pt x="442" y="597"/>
                    <a:pt x="443" y="600"/>
                  </a:cubicBezTo>
                  <a:cubicBezTo>
                    <a:pt x="444" y="603"/>
                    <a:pt x="447" y="603"/>
                    <a:pt x="450" y="603"/>
                  </a:cubicBezTo>
                  <a:cubicBezTo>
                    <a:pt x="453" y="603"/>
                    <a:pt x="454" y="608"/>
                    <a:pt x="456" y="607"/>
                  </a:cubicBezTo>
                  <a:cubicBezTo>
                    <a:pt x="458" y="606"/>
                    <a:pt x="457" y="601"/>
                    <a:pt x="460" y="601"/>
                  </a:cubicBezTo>
                  <a:cubicBezTo>
                    <a:pt x="462" y="602"/>
                    <a:pt x="464" y="605"/>
                    <a:pt x="468" y="605"/>
                  </a:cubicBezTo>
                  <a:cubicBezTo>
                    <a:pt x="472" y="605"/>
                    <a:pt x="475" y="604"/>
                    <a:pt x="475" y="601"/>
                  </a:cubicBezTo>
                  <a:cubicBezTo>
                    <a:pt x="475" y="598"/>
                    <a:pt x="475" y="593"/>
                    <a:pt x="472" y="593"/>
                  </a:cubicBezTo>
                  <a:cubicBezTo>
                    <a:pt x="470" y="593"/>
                    <a:pt x="467" y="590"/>
                    <a:pt x="464" y="590"/>
                  </a:cubicBezTo>
                  <a:cubicBezTo>
                    <a:pt x="461" y="590"/>
                    <a:pt x="458" y="585"/>
                    <a:pt x="461" y="584"/>
                  </a:cubicBezTo>
                  <a:cubicBezTo>
                    <a:pt x="464" y="583"/>
                    <a:pt x="469" y="581"/>
                    <a:pt x="468" y="578"/>
                  </a:cubicBezTo>
                  <a:cubicBezTo>
                    <a:pt x="467" y="576"/>
                    <a:pt x="466" y="571"/>
                    <a:pt x="470" y="570"/>
                  </a:cubicBezTo>
                  <a:cubicBezTo>
                    <a:pt x="474" y="570"/>
                    <a:pt x="483" y="570"/>
                    <a:pt x="482" y="568"/>
                  </a:cubicBezTo>
                  <a:cubicBezTo>
                    <a:pt x="482" y="567"/>
                    <a:pt x="474" y="566"/>
                    <a:pt x="472" y="563"/>
                  </a:cubicBezTo>
                  <a:cubicBezTo>
                    <a:pt x="471" y="561"/>
                    <a:pt x="470" y="555"/>
                    <a:pt x="472" y="554"/>
                  </a:cubicBezTo>
                  <a:cubicBezTo>
                    <a:pt x="473" y="553"/>
                    <a:pt x="478" y="554"/>
                    <a:pt x="481" y="553"/>
                  </a:cubicBezTo>
                  <a:cubicBezTo>
                    <a:pt x="484" y="552"/>
                    <a:pt x="491" y="555"/>
                    <a:pt x="495" y="552"/>
                  </a:cubicBezTo>
                  <a:cubicBezTo>
                    <a:pt x="499" y="549"/>
                    <a:pt x="507" y="548"/>
                    <a:pt x="512" y="548"/>
                  </a:cubicBezTo>
                  <a:cubicBezTo>
                    <a:pt x="516" y="548"/>
                    <a:pt x="520" y="545"/>
                    <a:pt x="523" y="545"/>
                  </a:cubicBezTo>
                  <a:cubicBezTo>
                    <a:pt x="527" y="544"/>
                    <a:pt x="537" y="543"/>
                    <a:pt x="539" y="542"/>
                  </a:cubicBezTo>
                  <a:cubicBezTo>
                    <a:pt x="542" y="541"/>
                    <a:pt x="555" y="539"/>
                    <a:pt x="556" y="536"/>
                  </a:cubicBezTo>
                  <a:cubicBezTo>
                    <a:pt x="556" y="534"/>
                    <a:pt x="567" y="532"/>
                    <a:pt x="570" y="533"/>
                  </a:cubicBezTo>
                  <a:cubicBezTo>
                    <a:pt x="573" y="534"/>
                    <a:pt x="576" y="535"/>
                    <a:pt x="579" y="534"/>
                  </a:cubicBezTo>
                  <a:cubicBezTo>
                    <a:pt x="581" y="533"/>
                    <a:pt x="586" y="536"/>
                    <a:pt x="586" y="539"/>
                  </a:cubicBezTo>
                  <a:cubicBezTo>
                    <a:pt x="585" y="541"/>
                    <a:pt x="588" y="544"/>
                    <a:pt x="588" y="547"/>
                  </a:cubicBezTo>
                  <a:cubicBezTo>
                    <a:pt x="588" y="549"/>
                    <a:pt x="585" y="550"/>
                    <a:pt x="587" y="551"/>
                  </a:cubicBezTo>
                  <a:cubicBezTo>
                    <a:pt x="588" y="553"/>
                    <a:pt x="595" y="552"/>
                    <a:pt x="597" y="550"/>
                  </a:cubicBezTo>
                  <a:cubicBezTo>
                    <a:pt x="599" y="547"/>
                    <a:pt x="601" y="551"/>
                    <a:pt x="601" y="552"/>
                  </a:cubicBezTo>
                  <a:cubicBezTo>
                    <a:pt x="601" y="554"/>
                    <a:pt x="604" y="555"/>
                    <a:pt x="604" y="553"/>
                  </a:cubicBezTo>
                  <a:cubicBezTo>
                    <a:pt x="604" y="551"/>
                    <a:pt x="608" y="552"/>
                    <a:pt x="610" y="554"/>
                  </a:cubicBezTo>
                  <a:cubicBezTo>
                    <a:pt x="611" y="555"/>
                    <a:pt x="616" y="552"/>
                    <a:pt x="616" y="555"/>
                  </a:cubicBezTo>
                  <a:cubicBezTo>
                    <a:pt x="616" y="557"/>
                    <a:pt x="609" y="559"/>
                    <a:pt x="612" y="562"/>
                  </a:cubicBezTo>
                  <a:cubicBezTo>
                    <a:pt x="615" y="565"/>
                    <a:pt x="616" y="559"/>
                    <a:pt x="620" y="560"/>
                  </a:cubicBezTo>
                  <a:cubicBezTo>
                    <a:pt x="624" y="561"/>
                    <a:pt x="629" y="556"/>
                    <a:pt x="632" y="555"/>
                  </a:cubicBezTo>
                  <a:cubicBezTo>
                    <a:pt x="636" y="554"/>
                    <a:pt x="640" y="551"/>
                    <a:pt x="643" y="549"/>
                  </a:cubicBezTo>
                  <a:cubicBezTo>
                    <a:pt x="646" y="547"/>
                    <a:pt x="652" y="548"/>
                    <a:pt x="650" y="550"/>
                  </a:cubicBezTo>
                  <a:cubicBezTo>
                    <a:pt x="648" y="552"/>
                    <a:pt x="646" y="556"/>
                    <a:pt x="653" y="558"/>
                  </a:cubicBezTo>
                  <a:cubicBezTo>
                    <a:pt x="661" y="561"/>
                    <a:pt x="669" y="576"/>
                    <a:pt x="674" y="583"/>
                  </a:cubicBezTo>
                  <a:cubicBezTo>
                    <a:pt x="679" y="590"/>
                    <a:pt x="683" y="603"/>
                    <a:pt x="686" y="603"/>
                  </a:cubicBezTo>
                  <a:cubicBezTo>
                    <a:pt x="688" y="603"/>
                    <a:pt x="689" y="597"/>
                    <a:pt x="692" y="596"/>
                  </a:cubicBezTo>
                  <a:cubicBezTo>
                    <a:pt x="696" y="595"/>
                    <a:pt x="698" y="601"/>
                    <a:pt x="701" y="602"/>
                  </a:cubicBezTo>
                  <a:cubicBezTo>
                    <a:pt x="705" y="603"/>
                    <a:pt x="709" y="605"/>
                    <a:pt x="712" y="604"/>
                  </a:cubicBezTo>
                  <a:cubicBezTo>
                    <a:pt x="715" y="603"/>
                    <a:pt x="721" y="599"/>
                    <a:pt x="723" y="601"/>
                  </a:cubicBezTo>
                  <a:cubicBezTo>
                    <a:pt x="726" y="602"/>
                    <a:pt x="729" y="602"/>
                    <a:pt x="731" y="607"/>
                  </a:cubicBezTo>
                  <a:cubicBezTo>
                    <a:pt x="733" y="611"/>
                    <a:pt x="736" y="612"/>
                    <a:pt x="738" y="612"/>
                  </a:cubicBezTo>
                  <a:cubicBezTo>
                    <a:pt x="740" y="612"/>
                    <a:pt x="740" y="615"/>
                    <a:pt x="740" y="617"/>
                  </a:cubicBezTo>
                  <a:cubicBezTo>
                    <a:pt x="740" y="619"/>
                    <a:pt x="744" y="621"/>
                    <a:pt x="746" y="621"/>
                  </a:cubicBezTo>
                  <a:cubicBezTo>
                    <a:pt x="748" y="621"/>
                    <a:pt x="753" y="621"/>
                    <a:pt x="755" y="620"/>
                  </a:cubicBezTo>
                  <a:cubicBezTo>
                    <a:pt x="756" y="619"/>
                    <a:pt x="758" y="618"/>
                    <a:pt x="759" y="620"/>
                  </a:cubicBezTo>
                  <a:cubicBezTo>
                    <a:pt x="759" y="622"/>
                    <a:pt x="762" y="626"/>
                    <a:pt x="764" y="626"/>
                  </a:cubicBezTo>
                  <a:cubicBezTo>
                    <a:pt x="766" y="626"/>
                    <a:pt x="770" y="628"/>
                    <a:pt x="770" y="626"/>
                  </a:cubicBezTo>
                  <a:cubicBezTo>
                    <a:pt x="771" y="624"/>
                    <a:pt x="776" y="623"/>
                    <a:pt x="778" y="623"/>
                  </a:cubicBezTo>
                  <a:cubicBezTo>
                    <a:pt x="780" y="623"/>
                    <a:pt x="787" y="621"/>
                    <a:pt x="788" y="618"/>
                  </a:cubicBezTo>
                  <a:cubicBezTo>
                    <a:pt x="790" y="615"/>
                    <a:pt x="795" y="615"/>
                    <a:pt x="797" y="613"/>
                  </a:cubicBezTo>
                  <a:cubicBezTo>
                    <a:pt x="799" y="611"/>
                    <a:pt x="803" y="610"/>
                    <a:pt x="804" y="608"/>
                  </a:cubicBezTo>
                  <a:cubicBezTo>
                    <a:pt x="805" y="606"/>
                    <a:pt x="811" y="607"/>
                    <a:pt x="812" y="605"/>
                  </a:cubicBezTo>
                  <a:cubicBezTo>
                    <a:pt x="813" y="603"/>
                    <a:pt x="818" y="603"/>
                    <a:pt x="820" y="604"/>
                  </a:cubicBezTo>
                  <a:cubicBezTo>
                    <a:pt x="822" y="604"/>
                    <a:pt x="834" y="607"/>
                    <a:pt x="836" y="606"/>
                  </a:cubicBezTo>
                  <a:cubicBezTo>
                    <a:pt x="837" y="606"/>
                    <a:pt x="838" y="612"/>
                    <a:pt x="839" y="613"/>
                  </a:cubicBezTo>
                  <a:cubicBezTo>
                    <a:pt x="841" y="613"/>
                    <a:pt x="847" y="618"/>
                    <a:pt x="849" y="616"/>
                  </a:cubicBezTo>
                  <a:cubicBezTo>
                    <a:pt x="850" y="615"/>
                    <a:pt x="854" y="614"/>
                    <a:pt x="858" y="616"/>
                  </a:cubicBezTo>
                  <a:cubicBezTo>
                    <a:pt x="861" y="618"/>
                    <a:pt x="864" y="620"/>
                    <a:pt x="866" y="618"/>
                  </a:cubicBezTo>
                  <a:cubicBezTo>
                    <a:pt x="867" y="616"/>
                    <a:pt x="874" y="615"/>
                    <a:pt x="875" y="613"/>
                  </a:cubicBezTo>
                  <a:cubicBezTo>
                    <a:pt x="876" y="612"/>
                    <a:pt x="877" y="608"/>
                    <a:pt x="875" y="607"/>
                  </a:cubicBezTo>
                  <a:cubicBezTo>
                    <a:pt x="874" y="605"/>
                    <a:pt x="872" y="600"/>
                    <a:pt x="871" y="597"/>
                  </a:cubicBezTo>
                  <a:cubicBezTo>
                    <a:pt x="871" y="595"/>
                    <a:pt x="875" y="594"/>
                    <a:pt x="876" y="592"/>
                  </a:cubicBezTo>
                  <a:cubicBezTo>
                    <a:pt x="877" y="589"/>
                    <a:pt x="881" y="589"/>
                    <a:pt x="882" y="588"/>
                  </a:cubicBezTo>
                  <a:cubicBezTo>
                    <a:pt x="883" y="586"/>
                    <a:pt x="884" y="583"/>
                    <a:pt x="886" y="584"/>
                  </a:cubicBezTo>
                  <a:cubicBezTo>
                    <a:pt x="888" y="585"/>
                    <a:pt x="893" y="586"/>
                    <a:pt x="894" y="587"/>
                  </a:cubicBezTo>
                  <a:cubicBezTo>
                    <a:pt x="895" y="588"/>
                    <a:pt x="899" y="589"/>
                    <a:pt x="901" y="589"/>
                  </a:cubicBezTo>
                  <a:cubicBezTo>
                    <a:pt x="904" y="589"/>
                    <a:pt x="907" y="591"/>
                    <a:pt x="910" y="592"/>
                  </a:cubicBezTo>
                  <a:cubicBezTo>
                    <a:pt x="912" y="594"/>
                    <a:pt x="919" y="594"/>
                    <a:pt x="921" y="596"/>
                  </a:cubicBezTo>
                  <a:cubicBezTo>
                    <a:pt x="922" y="598"/>
                    <a:pt x="920" y="603"/>
                    <a:pt x="922" y="605"/>
                  </a:cubicBezTo>
                  <a:cubicBezTo>
                    <a:pt x="924" y="607"/>
                    <a:pt x="928" y="612"/>
                    <a:pt x="929" y="611"/>
                  </a:cubicBezTo>
                  <a:cubicBezTo>
                    <a:pt x="930" y="610"/>
                    <a:pt x="937" y="614"/>
                    <a:pt x="939" y="614"/>
                  </a:cubicBezTo>
                  <a:cubicBezTo>
                    <a:pt x="941" y="613"/>
                    <a:pt x="945" y="610"/>
                    <a:pt x="947" y="610"/>
                  </a:cubicBezTo>
                  <a:cubicBezTo>
                    <a:pt x="949" y="610"/>
                    <a:pt x="955" y="608"/>
                    <a:pt x="957" y="608"/>
                  </a:cubicBezTo>
                  <a:cubicBezTo>
                    <a:pt x="959" y="609"/>
                    <a:pt x="967" y="611"/>
                    <a:pt x="968" y="611"/>
                  </a:cubicBezTo>
                  <a:cubicBezTo>
                    <a:pt x="969" y="610"/>
                    <a:pt x="975" y="611"/>
                    <a:pt x="976" y="613"/>
                  </a:cubicBezTo>
                  <a:cubicBezTo>
                    <a:pt x="977" y="615"/>
                    <a:pt x="986" y="615"/>
                    <a:pt x="986" y="617"/>
                  </a:cubicBezTo>
                  <a:cubicBezTo>
                    <a:pt x="986" y="620"/>
                    <a:pt x="990" y="621"/>
                    <a:pt x="992" y="624"/>
                  </a:cubicBezTo>
                  <a:cubicBezTo>
                    <a:pt x="993" y="626"/>
                    <a:pt x="1004" y="625"/>
                    <a:pt x="1006" y="626"/>
                  </a:cubicBezTo>
                  <a:cubicBezTo>
                    <a:pt x="1008" y="628"/>
                    <a:pt x="1021" y="628"/>
                    <a:pt x="1021" y="626"/>
                  </a:cubicBezTo>
                  <a:cubicBezTo>
                    <a:pt x="1021" y="625"/>
                    <a:pt x="1033" y="624"/>
                    <a:pt x="1036" y="623"/>
                  </a:cubicBezTo>
                  <a:cubicBezTo>
                    <a:pt x="1038" y="621"/>
                    <a:pt x="1044" y="622"/>
                    <a:pt x="1045" y="619"/>
                  </a:cubicBezTo>
                  <a:cubicBezTo>
                    <a:pt x="1045" y="617"/>
                    <a:pt x="1051" y="615"/>
                    <a:pt x="1054" y="613"/>
                  </a:cubicBezTo>
                  <a:cubicBezTo>
                    <a:pt x="1056" y="611"/>
                    <a:pt x="1067" y="612"/>
                    <a:pt x="1068" y="614"/>
                  </a:cubicBezTo>
                  <a:cubicBezTo>
                    <a:pt x="1068" y="616"/>
                    <a:pt x="1075" y="617"/>
                    <a:pt x="1077" y="616"/>
                  </a:cubicBezTo>
                  <a:cubicBezTo>
                    <a:pt x="1080" y="615"/>
                    <a:pt x="1087" y="616"/>
                    <a:pt x="1088" y="619"/>
                  </a:cubicBezTo>
                  <a:cubicBezTo>
                    <a:pt x="1089" y="621"/>
                    <a:pt x="1097" y="622"/>
                    <a:pt x="1099" y="622"/>
                  </a:cubicBezTo>
                  <a:cubicBezTo>
                    <a:pt x="1101" y="621"/>
                    <a:pt x="1107" y="616"/>
                    <a:pt x="1110" y="616"/>
                  </a:cubicBezTo>
                  <a:cubicBezTo>
                    <a:pt x="1112" y="616"/>
                    <a:pt x="1115" y="613"/>
                    <a:pt x="1115" y="611"/>
                  </a:cubicBezTo>
                  <a:cubicBezTo>
                    <a:pt x="1114" y="609"/>
                    <a:pt x="1119" y="602"/>
                    <a:pt x="1120" y="599"/>
                  </a:cubicBezTo>
                  <a:cubicBezTo>
                    <a:pt x="1121" y="597"/>
                    <a:pt x="1125" y="589"/>
                    <a:pt x="1127" y="589"/>
                  </a:cubicBezTo>
                  <a:cubicBezTo>
                    <a:pt x="1129" y="588"/>
                    <a:pt x="1132" y="585"/>
                    <a:pt x="1132" y="583"/>
                  </a:cubicBezTo>
                  <a:cubicBezTo>
                    <a:pt x="1132" y="581"/>
                    <a:pt x="1131" y="575"/>
                    <a:pt x="1129" y="575"/>
                  </a:cubicBezTo>
                  <a:cubicBezTo>
                    <a:pt x="1127" y="575"/>
                    <a:pt x="1123" y="575"/>
                    <a:pt x="1128" y="569"/>
                  </a:cubicBezTo>
                  <a:cubicBezTo>
                    <a:pt x="1132" y="563"/>
                    <a:pt x="1141" y="564"/>
                    <a:pt x="1142" y="564"/>
                  </a:cubicBezTo>
                  <a:cubicBezTo>
                    <a:pt x="1143" y="564"/>
                    <a:pt x="1154" y="562"/>
                    <a:pt x="1159" y="563"/>
                  </a:cubicBezTo>
                  <a:cubicBezTo>
                    <a:pt x="1163" y="564"/>
                    <a:pt x="1166" y="562"/>
                    <a:pt x="1171" y="565"/>
                  </a:cubicBezTo>
                  <a:cubicBezTo>
                    <a:pt x="1176" y="568"/>
                    <a:pt x="1183" y="567"/>
                    <a:pt x="1185" y="569"/>
                  </a:cubicBezTo>
                  <a:cubicBezTo>
                    <a:pt x="1187" y="571"/>
                    <a:pt x="1193" y="573"/>
                    <a:pt x="1192" y="577"/>
                  </a:cubicBezTo>
                  <a:cubicBezTo>
                    <a:pt x="1191" y="581"/>
                    <a:pt x="1196" y="579"/>
                    <a:pt x="1198" y="588"/>
                  </a:cubicBezTo>
                  <a:cubicBezTo>
                    <a:pt x="1199" y="596"/>
                    <a:pt x="1203" y="597"/>
                    <a:pt x="1204" y="601"/>
                  </a:cubicBezTo>
                  <a:cubicBezTo>
                    <a:pt x="1205" y="605"/>
                    <a:pt x="1211" y="612"/>
                    <a:pt x="1210" y="615"/>
                  </a:cubicBezTo>
                  <a:cubicBezTo>
                    <a:pt x="1209" y="617"/>
                    <a:pt x="1209" y="621"/>
                    <a:pt x="1214" y="621"/>
                  </a:cubicBezTo>
                  <a:cubicBezTo>
                    <a:pt x="1220" y="621"/>
                    <a:pt x="1224" y="626"/>
                    <a:pt x="1225" y="625"/>
                  </a:cubicBezTo>
                  <a:cubicBezTo>
                    <a:pt x="1227" y="624"/>
                    <a:pt x="1233" y="627"/>
                    <a:pt x="1237" y="630"/>
                  </a:cubicBezTo>
                  <a:cubicBezTo>
                    <a:pt x="1240" y="633"/>
                    <a:pt x="1245" y="632"/>
                    <a:pt x="1245" y="635"/>
                  </a:cubicBezTo>
                  <a:cubicBezTo>
                    <a:pt x="1244" y="639"/>
                    <a:pt x="1247" y="642"/>
                    <a:pt x="1247" y="645"/>
                  </a:cubicBezTo>
                  <a:cubicBezTo>
                    <a:pt x="1247" y="648"/>
                    <a:pt x="1253" y="650"/>
                    <a:pt x="1258" y="649"/>
                  </a:cubicBezTo>
                  <a:cubicBezTo>
                    <a:pt x="1263" y="649"/>
                    <a:pt x="1266" y="651"/>
                    <a:pt x="1268" y="647"/>
                  </a:cubicBezTo>
                  <a:cubicBezTo>
                    <a:pt x="1270" y="643"/>
                    <a:pt x="1277" y="645"/>
                    <a:pt x="1279" y="643"/>
                  </a:cubicBezTo>
                  <a:cubicBezTo>
                    <a:pt x="1281" y="641"/>
                    <a:pt x="1288" y="639"/>
                    <a:pt x="1288" y="645"/>
                  </a:cubicBezTo>
                  <a:cubicBezTo>
                    <a:pt x="1288" y="651"/>
                    <a:pt x="1292" y="653"/>
                    <a:pt x="1288" y="655"/>
                  </a:cubicBezTo>
                  <a:cubicBezTo>
                    <a:pt x="1285" y="657"/>
                    <a:pt x="1283" y="665"/>
                    <a:pt x="1282" y="669"/>
                  </a:cubicBezTo>
                  <a:cubicBezTo>
                    <a:pt x="1281" y="673"/>
                    <a:pt x="1276" y="674"/>
                    <a:pt x="1276" y="678"/>
                  </a:cubicBezTo>
                  <a:cubicBezTo>
                    <a:pt x="1275" y="682"/>
                    <a:pt x="1270" y="682"/>
                    <a:pt x="1270" y="685"/>
                  </a:cubicBezTo>
                  <a:cubicBezTo>
                    <a:pt x="1270" y="688"/>
                    <a:pt x="1264" y="687"/>
                    <a:pt x="1260" y="685"/>
                  </a:cubicBezTo>
                  <a:cubicBezTo>
                    <a:pt x="1257" y="683"/>
                    <a:pt x="1254" y="689"/>
                    <a:pt x="1251" y="689"/>
                  </a:cubicBezTo>
                  <a:cubicBezTo>
                    <a:pt x="1248" y="689"/>
                    <a:pt x="1249" y="695"/>
                    <a:pt x="1249" y="697"/>
                  </a:cubicBezTo>
                  <a:cubicBezTo>
                    <a:pt x="1250" y="700"/>
                    <a:pt x="1248" y="703"/>
                    <a:pt x="1250" y="707"/>
                  </a:cubicBezTo>
                  <a:cubicBezTo>
                    <a:pt x="1251" y="709"/>
                    <a:pt x="1250" y="713"/>
                    <a:pt x="1251" y="717"/>
                  </a:cubicBezTo>
                  <a:cubicBezTo>
                    <a:pt x="1255" y="714"/>
                    <a:pt x="1259" y="712"/>
                    <a:pt x="1260" y="712"/>
                  </a:cubicBezTo>
                  <a:cubicBezTo>
                    <a:pt x="1264" y="712"/>
                    <a:pt x="1269" y="719"/>
                    <a:pt x="1273" y="720"/>
                  </a:cubicBezTo>
                  <a:cubicBezTo>
                    <a:pt x="1278" y="720"/>
                    <a:pt x="1299" y="706"/>
                    <a:pt x="1299" y="703"/>
                  </a:cubicBezTo>
                  <a:cubicBezTo>
                    <a:pt x="1299" y="701"/>
                    <a:pt x="1312" y="689"/>
                    <a:pt x="1318" y="683"/>
                  </a:cubicBezTo>
                  <a:cubicBezTo>
                    <a:pt x="1323" y="677"/>
                    <a:pt x="1331" y="668"/>
                    <a:pt x="1334" y="661"/>
                  </a:cubicBezTo>
                  <a:cubicBezTo>
                    <a:pt x="1336" y="656"/>
                    <a:pt x="1344" y="648"/>
                    <a:pt x="1346" y="645"/>
                  </a:cubicBezTo>
                  <a:cubicBezTo>
                    <a:pt x="1348" y="641"/>
                    <a:pt x="1349" y="641"/>
                    <a:pt x="1353" y="633"/>
                  </a:cubicBezTo>
                  <a:cubicBezTo>
                    <a:pt x="1357" y="625"/>
                    <a:pt x="1357" y="605"/>
                    <a:pt x="1358" y="604"/>
                  </a:cubicBezTo>
                  <a:cubicBezTo>
                    <a:pt x="1359" y="602"/>
                    <a:pt x="1358" y="599"/>
                    <a:pt x="1360" y="597"/>
                  </a:cubicBezTo>
                  <a:cubicBezTo>
                    <a:pt x="1362" y="594"/>
                    <a:pt x="1361" y="591"/>
                    <a:pt x="1364" y="589"/>
                  </a:cubicBezTo>
                  <a:cubicBezTo>
                    <a:pt x="1368" y="586"/>
                    <a:pt x="1367" y="583"/>
                    <a:pt x="1366" y="581"/>
                  </a:cubicBezTo>
                  <a:cubicBezTo>
                    <a:pt x="1365" y="579"/>
                    <a:pt x="1366" y="574"/>
                    <a:pt x="1365" y="573"/>
                  </a:cubicBezTo>
                  <a:cubicBezTo>
                    <a:pt x="1365" y="571"/>
                    <a:pt x="1365" y="570"/>
                    <a:pt x="1367" y="569"/>
                  </a:cubicBezTo>
                  <a:cubicBezTo>
                    <a:pt x="1369" y="568"/>
                    <a:pt x="1365" y="565"/>
                    <a:pt x="1363" y="564"/>
                  </a:cubicBezTo>
                  <a:cubicBezTo>
                    <a:pt x="1360" y="562"/>
                    <a:pt x="1356" y="561"/>
                    <a:pt x="1356" y="558"/>
                  </a:cubicBezTo>
                  <a:cubicBezTo>
                    <a:pt x="1355" y="555"/>
                    <a:pt x="1351" y="551"/>
                    <a:pt x="1347" y="551"/>
                  </a:cubicBezTo>
                  <a:cubicBezTo>
                    <a:pt x="1343" y="552"/>
                    <a:pt x="1336" y="549"/>
                    <a:pt x="1337" y="552"/>
                  </a:cubicBezTo>
                  <a:cubicBezTo>
                    <a:pt x="1338" y="554"/>
                    <a:pt x="1337" y="556"/>
                    <a:pt x="1335" y="556"/>
                  </a:cubicBezTo>
                  <a:cubicBezTo>
                    <a:pt x="1333" y="555"/>
                    <a:pt x="1332" y="557"/>
                    <a:pt x="1330" y="560"/>
                  </a:cubicBezTo>
                  <a:cubicBezTo>
                    <a:pt x="1328" y="563"/>
                    <a:pt x="1320" y="564"/>
                    <a:pt x="1324" y="560"/>
                  </a:cubicBezTo>
                  <a:cubicBezTo>
                    <a:pt x="1327" y="557"/>
                    <a:pt x="1323" y="557"/>
                    <a:pt x="1323" y="554"/>
                  </a:cubicBezTo>
                  <a:cubicBezTo>
                    <a:pt x="1324" y="550"/>
                    <a:pt x="1327" y="547"/>
                    <a:pt x="1323" y="549"/>
                  </a:cubicBezTo>
                  <a:cubicBezTo>
                    <a:pt x="1319" y="551"/>
                    <a:pt x="1319" y="557"/>
                    <a:pt x="1316" y="557"/>
                  </a:cubicBezTo>
                  <a:cubicBezTo>
                    <a:pt x="1313" y="558"/>
                    <a:pt x="1314" y="548"/>
                    <a:pt x="1315" y="546"/>
                  </a:cubicBezTo>
                  <a:cubicBezTo>
                    <a:pt x="1316" y="543"/>
                    <a:pt x="1309" y="546"/>
                    <a:pt x="1302" y="545"/>
                  </a:cubicBezTo>
                  <a:cubicBezTo>
                    <a:pt x="1295" y="545"/>
                    <a:pt x="1297" y="540"/>
                    <a:pt x="1302" y="537"/>
                  </a:cubicBezTo>
                  <a:cubicBezTo>
                    <a:pt x="1308" y="534"/>
                    <a:pt x="1307" y="531"/>
                    <a:pt x="1310" y="530"/>
                  </a:cubicBezTo>
                  <a:cubicBezTo>
                    <a:pt x="1313" y="529"/>
                    <a:pt x="1320" y="524"/>
                    <a:pt x="1324" y="522"/>
                  </a:cubicBezTo>
                  <a:cubicBezTo>
                    <a:pt x="1329" y="519"/>
                    <a:pt x="1330" y="516"/>
                    <a:pt x="1331" y="513"/>
                  </a:cubicBezTo>
                  <a:cubicBezTo>
                    <a:pt x="1332" y="511"/>
                    <a:pt x="1340" y="507"/>
                    <a:pt x="1347" y="501"/>
                  </a:cubicBezTo>
                  <a:cubicBezTo>
                    <a:pt x="1354" y="495"/>
                    <a:pt x="1357" y="492"/>
                    <a:pt x="1359" y="489"/>
                  </a:cubicBezTo>
                  <a:cubicBezTo>
                    <a:pt x="1361" y="485"/>
                    <a:pt x="1371" y="481"/>
                    <a:pt x="1372" y="478"/>
                  </a:cubicBezTo>
                  <a:cubicBezTo>
                    <a:pt x="1372" y="475"/>
                    <a:pt x="1384" y="469"/>
                    <a:pt x="1393" y="467"/>
                  </a:cubicBezTo>
                  <a:cubicBezTo>
                    <a:pt x="1401" y="465"/>
                    <a:pt x="1415" y="468"/>
                    <a:pt x="1417" y="470"/>
                  </a:cubicBezTo>
                  <a:cubicBezTo>
                    <a:pt x="1420" y="473"/>
                    <a:pt x="1422" y="472"/>
                    <a:pt x="1423" y="470"/>
                  </a:cubicBezTo>
                  <a:cubicBezTo>
                    <a:pt x="1425" y="468"/>
                    <a:pt x="1428" y="469"/>
                    <a:pt x="1434" y="470"/>
                  </a:cubicBezTo>
                  <a:cubicBezTo>
                    <a:pt x="1439" y="470"/>
                    <a:pt x="1441" y="467"/>
                    <a:pt x="1444" y="468"/>
                  </a:cubicBezTo>
                  <a:cubicBezTo>
                    <a:pt x="1448" y="469"/>
                    <a:pt x="1451" y="470"/>
                    <a:pt x="1454" y="466"/>
                  </a:cubicBezTo>
                  <a:cubicBezTo>
                    <a:pt x="1456" y="461"/>
                    <a:pt x="1467" y="462"/>
                    <a:pt x="1470" y="464"/>
                  </a:cubicBezTo>
                  <a:cubicBezTo>
                    <a:pt x="1472" y="466"/>
                    <a:pt x="1474" y="468"/>
                    <a:pt x="1478" y="465"/>
                  </a:cubicBezTo>
                  <a:cubicBezTo>
                    <a:pt x="1482" y="463"/>
                    <a:pt x="1482" y="469"/>
                    <a:pt x="1486" y="469"/>
                  </a:cubicBezTo>
                  <a:cubicBezTo>
                    <a:pt x="1490" y="470"/>
                    <a:pt x="1487" y="473"/>
                    <a:pt x="1484" y="473"/>
                  </a:cubicBezTo>
                  <a:cubicBezTo>
                    <a:pt x="1481" y="473"/>
                    <a:pt x="1476" y="475"/>
                    <a:pt x="1480" y="477"/>
                  </a:cubicBezTo>
                  <a:cubicBezTo>
                    <a:pt x="1484" y="479"/>
                    <a:pt x="1489" y="475"/>
                    <a:pt x="1492" y="475"/>
                  </a:cubicBezTo>
                  <a:cubicBezTo>
                    <a:pt x="1495" y="475"/>
                    <a:pt x="1499" y="476"/>
                    <a:pt x="1503" y="473"/>
                  </a:cubicBezTo>
                  <a:cubicBezTo>
                    <a:pt x="1508" y="470"/>
                    <a:pt x="1509" y="475"/>
                    <a:pt x="1511" y="473"/>
                  </a:cubicBezTo>
                  <a:cubicBezTo>
                    <a:pt x="1514" y="471"/>
                    <a:pt x="1520" y="470"/>
                    <a:pt x="1523" y="470"/>
                  </a:cubicBezTo>
                  <a:cubicBezTo>
                    <a:pt x="1526" y="470"/>
                    <a:pt x="1524" y="467"/>
                    <a:pt x="1519" y="467"/>
                  </a:cubicBezTo>
                  <a:cubicBezTo>
                    <a:pt x="1514" y="467"/>
                    <a:pt x="1514" y="464"/>
                    <a:pt x="1518" y="457"/>
                  </a:cubicBezTo>
                  <a:cubicBezTo>
                    <a:pt x="1522" y="450"/>
                    <a:pt x="1529" y="447"/>
                    <a:pt x="1534" y="442"/>
                  </a:cubicBezTo>
                  <a:cubicBezTo>
                    <a:pt x="1539" y="438"/>
                    <a:pt x="1543" y="440"/>
                    <a:pt x="1543" y="438"/>
                  </a:cubicBezTo>
                  <a:cubicBezTo>
                    <a:pt x="1543" y="435"/>
                    <a:pt x="1545" y="427"/>
                    <a:pt x="1549" y="427"/>
                  </a:cubicBezTo>
                  <a:cubicBezTo>
                    <a:pt x="1552" y="427"/>
                    <a:pt x="1561" y="429"/>
                    <a:pt x="1567" y="426"/>
                  </a:cubicBezTo>
                  <a:cubicBezTo>
                    <a:pt x="1573" y="422"/>
                    <a:pt x="1572" y="428"/>
                    <a:pt x="1575" y="429"/>
                  </a:cubicBezTo>
                  <a:cubicBezTo>
                    <a:pt x="1577" y="430"/>
                    <a:pt x="1580" y="424"/>
                    <a:pt x="1583" y="426"/>
                  </a:cubicBezTo>
                  <a:cubicBezTo>
                    <a:pt x="1585" y="427"/>
                    <a:pt x="1579" y="431"/>
                    <a:pt x="1577" y="436"/>
                  </a:cubicBezTo>
                  <a:cubicBezTo>
                    <a:pt x="1576" y="441"/>
                    <a:pt x="1581" y="439"/>
                    <a:pt x="1584" y="440"/>
                  </a:cubicBezTo>
                  <a:cubicBezTo>
                    <a:pt x="1586" y="442"/>
                    <a:pt x="1580" y="444"/>
                    <a:pt x="1581" y="445"/>
                  </a:cubicBezTo>
                  <a:cubicBezTo>
                    <a:pt x="1581" y="446"/>
                    <a:pt x="1587" y="446"/>
                    <a:pt x="1594" y="439"/>
                  </a:cubicBezTo>
                  <a:cubicBezTo>
                    <a:pt x="1602" y="432"/>
                    <a:pt x="1608" y="430"/>
                    <a:pt x="1613" y="430"/>
                  </a:cubicBezTo>
                  <a:cubicBezTo>
                    <a:pt x="1618" y="431"/>
                    <a:pt x="1615" y="426"/>
                    <a:pt x="1615" y="419"/>
                  </a:cubicBezTo>
                  <a:cubicBezTo>
                    <a:pt x="1616" y="412"/>
                    <a:pt x="1630" y="410"/>
                    <a:pt x="1635" y="412"/>
                  </a:cubicBezTo>
                  <a:cubicBezTo>
                    <a:pt x="1639" y="414"/>
                    <a:pt x="1639" y="416"/>
                    <a:pt x="1634" y="415"/>
                  </a:cubicBezTo>
                  <a:cubicBezTo>
                    <a:pt x="1630" y="414"/>
                    <a:pt x="1626" y="418"/>
                    <a:pt x="1626" y="424"/>
                  </a:cubicBezTo>
                  <a:cubicBezTo>
                    <a:pt x="1626" y="429"/>
                    <a:pt x="1622" y="431"/>
                    <a:pt x="1624" y="433"/>
                  </a:cubicBezTo>
                  <a:cubicBezTo>
                    <a:pt x="1626" y="435"/>
                    <a:pt x="1621" y="436"/>
                    <a:pt x="1621" y="438"/>
                  </a:cubicBezTo>
                  <a:cubicBezTo>
                    <a:pt x="1621" y="441"/>
                    <a:pt x="1621" y="442"/>
                    <a:pt x="1617" y="443"/>
                  </a:cubicBezTo>
                  <a:cubicBezTo>
                    <a:pt x="1614" y="444"/>
                    <a:pt x="1603" y="446"/>
                    <a:pt x="1603" y="450"/>
                  </a:cubicBezTo>
                  <a:cubicBezTo>
                    <a:pt x="1602" y="454"/>
                    <a:pt x="1596" y="455"/>
                    <a:pt x="1593" y="460"/>
                  </a:cubicBezTo>
                  <a:cubicBezTo>
                    <a:pt x="1591" y="465"/>
                    <a:pt x="1580" y="469"/>
                    <a:pt x="1573" y="479"/>
                  </a:cubicBezTo>
                  <a:cubicBezTo>
                    <a:pt x="1565" y="490"/>
                    <a:pt x="1554" y="490"/>
                    <a:pt x="1554" y="492"/>
                  </a:cubicBezTo>
                  <a:cubicBezTo>
                    <a:pt x="1554" y="494"/>
                    <a:pt x="1546" y="494"/>
                    <a:pt x="1544" y="494"/>
                  </a:cubicBezTo>
                  <a:cubicBezTo>
                    <a:pt x="1541" y="494"/>
                    <a:pt x="1546" y="501"/>
                    <a:pt x="1540" y="508"/>
                  </a:cubicBezTo>
                  <a:cubicBezTo>
                    <a:pt x="1533" y="515"/>
                    <a:pt x="1529" y="524"/>
                    <a:pt x="1529" y="534"/>
                  </a:cubicBezTo>
                  <a:cubicBezTo>
                    <a:pt x="1530" y="543"/>
                    <a:pt x="1533" y="570"/>
                    <a:pt x="1536" y="575"/>
                  </a:cubicBezTo>
                  <a:cubicBezTo>
                    <a:pt x="1538" y="580"/>
                    <a:pt x="1537" y="592"/>
                    <a:pt x="1539" y="594"/>
                  </a:cubicBezTo>
                  <a:cubicBezTo>
                    <a:pt x="1541" y="597"/>
                    <a:pt x="1541" y="601"/>
                    <a:pt x="1542" y="603"/>
                  </a:cubicBezTo>
                  <a:cubicBezTo>
                    <a:pt x="1544" y="604"/>
                    <a:pt x="1550" y="596"/>
                    <a:pt x="1554" y="592"/>
                  </a:cubicBezTo>
                  <a:cubicBezTo>
                    <a:pt x="1558" y="589"/>
                    <a:pt x="1557" y="588"/>
                    <a:pt x="1560" y="586"/>
                  </a:cubicBezTo>
                  <a:cubicBezTo>
                    <a:pt x="1562" y="584"/>
                    <a:pt x="1561" y="576"/>
                    <a:pt x="1562" y="574"/>
                  </a:cubicBezTo>
                  <a:cubicBezTo>
                    <a:pt x="1563" y="572"/>
                    <a:pt x="1568" y="571"/>
                    <a:pt x="1570" y="569"/>
                  </a:cubicBezTo>
                  <a:cubicBezTo>
                    <a:pt x="1571" y="567"/>
                    <a:pt x="1576" y="568"/>
                    <a:pt x="1578" y="568"/>
                  </a:cubicBezTo>
                  <a:cubicBezTo>
                    <a:pt x="1580" y="567"/>
                    <a:pt x="1578" y="561"/>
                    <a:pt x="1577" y="558"/>
                  </a:cubicBezTo>
                  <a:cubicBezTo>
                    <a:pt x="1576" y="555"/>
                    <a:pt x="1584" y="551"/>
                    <a:pt x="1588" y="548"/>
                  </a:cubicBezTo>
                  <a:cubicBezTo>
                    <a:pt x="1592" y="545"/>
                    <a:pt x="1597" y="550"/>
                    <a:pt x="1601" y="545"/>
                  </a:cubicBezTo>
                  <a:cubicBezTo>
                    <a:pt x="1606" y="541"/>
                    <a:pt x="1601" y="536"/>
                    <a:pt x="1599" y="534"/>
                  </a:cubicBezTo>
                  <a:cubicBezTo>
                    <a:pt x="1598" y="532"/>
                    <a:pt x="1604" y="522"/>
                    <a:pt x="1607" y="521"/>
                  </a:cubicBezTo>
                  <a:cubicBezTo>
                    <a:pt x="1611" y="520"/>
                    <a:pt x="1613" y="523"/>
                    <a:pt x="1616" y="520"/>
                  </a:cubicBezTo>
                  <a:cubicBezTo>
                    <a:pt x="1619" y="517"/>
                    <a:pt x="1613" y="512"/>
                    <a:pt x="1611" y="513"/>
                  </a:cubicBezTo>
                  <a:cubicBezTo>
                    <a:pt x="1608" y="513"/>
                    <a:pt x="1608" y="504"/>
                    <a:pt x="1613" y="500"/>
                  </a:cubicBezTo>
                  <a:cubicBezTo>
                    <a:pt x="1619" y="496"/>
                    <a:pt x="1616" y="495"/>
                    <a:pt x="1613" y="494"/>
                  </a:cubicBezTo>
                  <a:cubicBezTo>
                    <a:pt x="1609" y="493"/>
                    <a:pt x="1608" y="494"/>
                    <a:pt x="1606" y="494"/>
                  </a:cubicBezTo>
                  <a:cubicBezTo>
                    <a:pt x="1603" y="495"/>
                    <a:pt x="1600" y="489"/>
                    <a:pt x="1604" y="483"/>
                  </a:cubicBezTo>
                  <a:cubicBezTo>
                    <a:pt x="1609" y="477"/>
                    <a:pt x="1613" y="478"/>
                    <a:pt x="1614" y="473"/>
                  </a:cubicBezTo>
                  <a:cubicBezTo>
                    <a:pt x="1615" y="468"/>
                    <a:pt x="1621" y="461"/>
                    <a:pt x="1622" y="459"/>
                  </a:cubicBezTo>
                  <a:cubicBezTo>
                    <a:pt x="1624" y="456"/>
                    <a:pt x="1630" y="459"/>
                    <a:pt x="1632" y="458"/>
                  </a:cubicBezTo>
                  <a:cubicBezTo>
                    <a:pt x="1634" y="458"/>
                    <a:pt x="1634" y="463"/>
                    <a:pt x="1636" y="460"/>
                  </a:cubicBezTo>
                  <a:cubicBezTo>
                    <a:pt x="1639" y="458"/>
                    <a:pt x="1644" y="449"/>
                    <a:pt x="1648" y="449"/>
                  </a:cubicBezTo>
                  <a:cubicBezTo>
                    <a:pt x="1652" y="449"/>
                    <a:pt x="1649" y="455"/>
                    <a:pt x="1650" y="459"/>
                  </a:cubicBezTo>
                  <a:cubicBezTo>
                    <a:pt x="1651" y="463"/>
                    <a:pt x="1653" y="458"/>
                    <a:pt x="1661" y="453"/>
                  </a:cubicBezTo>
                  <a:cubicBezTo>
                    <a:pt x="1668" y="448"/>
                    <a:pt x="1684" y="449"/>
                    <a:pt x="1689" y="451"/>
                  </a:cubicBezTo>
                  <a:cubicBezTo>
                    <a:pt x="1694" y="453"/>
                    <a:pt x="1694" y="459"/>
                    <a:pt x="1697" y="458"/>
                  </a:cubicBezTo>
                  <a:cubicBezTo>
                    <a:pt x="1701" y="457"/>
                    <a:pt x="1698" y="453"/>
                    <a:pt x="1702" y="451"/>
                  </a:cubicBezTo>
                  <a:cubicBezTo>
                    <a:pt x="1706" y="450"/>
                    <a:pt x="1713" y="446"/>
                    <a:pt x="1718" y="442"/>
                  </a:cubicBezTo>
                  <a:cubicBezTo>
                    <a:pt x="1723" y="438"/>
                    <a:pt x="1722" y="441"/>
                    <a:pt x="1725" y="438"/>
                  </a:cubicBezTo>
                  <a:cubicBezTo>
                    <a:pt x="1728" y="434"/>
                    <a:pt x="1730" y="436"/>
                    <a:pt x="1731" y="433"/>
                  </a:cubicBezTo>
                  <a:cubicBezTo>
                    <a:pt x="1732" y="431"/>
                    <a:pt x="1740" y="427"/>
                    <a:pt x="1750" y="425"/>
                  </a:cubicBezTo>
                  <a:cubicBezTo>
                    <a:pt x="1761" y="423"/>
                    <a:pt x="1774" y="416"/>
                    <a:pt x="1774" y="413"/>
                  </a:cubicBezTo>
                  <a:cubicBezTo>
                    <a:pt x="1773" y="411"/>
                    <a:pt x="1778" y="410"/>
                    <a:pt x="1778" y="412"/>
                  </a:cubicBezTo>
                  <a:cubicBezTo>
                    <a:pt x="1779" y="415"/>
                    <a:pt x="1783" y="414"/>
                    <a:pt x="1788" y="415"/>
                  </a:cubicBezTo>
                  <a:cubicBezTo>
                    <a:pt x="1794" y="416"/>
                    <a:pt x="1796" y="418"/>
                    <a:pt x="1801" y="414"/>
                  </a:cubicBezTo>
                  <a:cubicBezTo>
                    <a:pt x="1805" y="410"/>
                    <a:pt x="1800" y="408"/>
                    <a:pt x="1800" y="405"/>
                  </a:cubicBezTo>
                  <a:cubicBezTo>
                    <a:pt x="1800" y="401"/>
                    <a:pt x="1793" y="398"/>
                    <a:pt x="1794" y="394"/>
                  </a:cubicBezTo>
                  <a:cubicBezTo>
                    <a:pt x="1795" y="391"/>
                    <a:pt x="1788" y="382"/>
                    <a:pt x="1786" y="383"/>
                  </a:cubicBezTo>
                  <a:cubicBezTo>
                    <a:pt x="1784" y="385"/>
                    <a:pt x="1779" y="382"/>
                    <a:pt x="1779" y="379"/>
                  </a:cubicBezTo>
                  <a:cubicBezTo>
                    <a:pt x="1779" y="377"/>
                    <a:pt x="1779" y="373"/>
                    <a:pt x="1776" y="375"/>
                  </a:cubicBezTo>
                  <a:cubicBezTo>
                    <a:pt x="1773" y="377"/>
                    <a:pt x="1767" y="376"/>
                    <a:pt x="1766" y="373"/>
                  </a:cubicBezTo>
                  <a:cubicBezTo>
                    <a:pt x="1765" y="370"/>
                    <a:pt x="1773" y="368"/>
                    <a:pt x="1778" y="370"/>
                  </a:cubicBezTo>
                  <a:cubicBezTo>
                    <a:pt x="1783" y="372"/>
                    <a:pt x="1781" y="374"/>
                    <a:pt x="1784" y="376"/>
                  </a:cubicBezTo>
                  <a:cubicBezTo>
                    <a:pt x="1786" y="377"/>
                    <a:pt x="1793" y="377"/>
                    <a:pt x="1796" y="375"/>
                  </a:cubicBezTo>
                  <a:cubicBezTo>
                    <a:pt x="1800" y="373"/>
                    <a:pt x="1810" y="370"/>
                    <a:pt x="1811" y="367"/>
                  </a:cubicBezTo>
                  <a:cubicBezTo>
                    <a:pt x="1813" y="364"/>
                    <a:pt x="1811" y="363"/>
                    <a:pt x="1815" y="361"/>
                  </a:cubicBezTo>
                  <a:cubicBezTo>
                    <a:pt x="1818" y="360"/>
                    <a:pt x="1815" y="356"/>
                    <a:pt x="1813" y="355"/>
                  </a:cubicBezTo>
                  <a:cubicBezTo>
                    <a:pt x="1810" y="353"/>
                    <a:pt x="1810" y="349"/>
                    <a:pt x="1813" y="349"/>
                  </a:cubicBezTo>
                  <a:cubicBezTo>
                    <a:pt x="1816" y="349"/>
                    <a:pt x="1816" y="346"/>
                    <a:pt x="1818" y="346"/>
                  </a:cubicBezTo>
                  <a:cubicBezTo>
                    <a:pt x="1820" y="345"/>
                    <a:pt x="1820" y="347"/>
                    <a:pt x="1824" y="345"/>
                  </a:cubicBezTo>
                  <a:cubicBezTo>
                    <a:pt x="1827" y="343"/>
                    <a:pt x="1824" y="348"/>
                    <a:pt x="1822" y="351"/>
                  </a:cubicBezTo>
                  <a:cubicBezTo>
                    <a:pt x="1820" y="354"/>
                    <a:pt x="1826" y="357"/>
                    <a:pt x="1826" y="359"/>
                  </a:cubicBezTo>
                  <a:cubicBezTo>
                    <a:pt x="1827" y="361"/>
                    <a:pt x="1834" y="361"/>
                    <a:pt x="1838" y="359"/>
                  </a:cubicBezTo>
                  <a:cubicBezTo>
                    <a:pt x="1842" y="357"/>
                    <a:pt x="1855" y="362"/>
                    <a:pt x="1855" y="365"/>
                  </a:cubicBezTo>
                  <a:cubicBezTo>
                    <a:pt x="1856" y="368"/>
                    <a:pt x="1858" y="372"/>
                    <a:pt x="1863" y="375"/>
                  </a:cubicBezTo>
                  <a:cubicBezTo>
                    <a:pt x="1869" y="377"/>
                    <a:pt x="1874" y="376"/>
                    <a:pt x="1875" y="379"/>
                  </a:cubicBezTo>
                  <a:cubicBezTo>
                    <a:pt x="1876" y="381"/>
                    <a:pt x="1878" y="383"/>
                    <a:pt x="1881" y="382"/>
                  </a:cubicBezTo>
                  <a:cubicBezTo>
                    <a:pt x="1884" y="381"/>
                    <a:pt x="1885" y="385"/>
                    <a:pt x="1887" y="383"/>
                  </a:cubicBezTo>
                  <a:cubicBezTo>
                    <a:pt x="1890" y="381"/>
                    <a:pt x="1891" y="384"/>
                    <a:pt x="1894" y="381"/>
                  </a:cubicBezTo>
                  <a:cubicBezTo>
                    <a:pt x="1896" y="379"/>
                    <a:pt x="1887" y="377"/>
                    <a:pt x="1889" y="375"/>
                  </a:cubicBezTo>
                  <a:cubicBezTo>
                    <a:pt x="1890" y="373"/>
                    <a:pt x="1892" y="377"/>
                    <a:pt x="1894" y="376"/>
                  </a:cubicBezTo>
                  <a:cubicBezTo>
                    <a:pt x="1897" y="376"/>
                    <a:pt x="1893" y="371"/>
                    <a:pt x="1895" y="371"/>
                  </a:cubicBezTo>
                  <a:cubicBezTo>
                    <a:pt x="1897" y="370"/>
                    <a:pt x="1896" y="360"/>
                    <a:pt x="1894" y="360"/>
                  </a:cubicBezTo>
                  <a:cubicBezTo>
                    <a:pt x="1892" y="359"/>
                    <a:pt x="1893" y="356"/>
                    <a:pt x="1897" y="358"/>
                  </a:cubicBezTo>
                  <a:cubicBezTo>
                    <a:pt x="1901" y="361"/>
                    <a:pt x="1907" y="361"/>
                    <a:pt x="1910" y="361"/>
                  </a:cubicBezTo>
                  <a:cubicBezTo>
                    <a:pt x="1913" y="361"/>
                    <a:pt x="1910" y="358"/>
                    <a:pt x="1907" y="358"/>
                  </a:cubicBezTo>
                  <a:cubicBezTo>
                    <a:pt x="1904" y="357"/>
                    <a:pt x="1908" y="355"/>
                    <a:pt x="1910" y="357"/>
                  </a:cubicBezTo>
                  <a:cubicBezTo>
                    <a:pt x="1912" y="359"/>
                    <a:pt x="1915" y="360"/>
                    <a:pt x="1916" y="358"/>
                  </a:cubicBezTo>
                  <a:cubicBezTo>
                    <a:pt x="1916" y="356"/>
                    <a:pt x="1918" y="351"/>
                    <a:pt x="1922" y="351"/>
                  </a:cubicBezTo>
                  <a:cubicBezTo>
                    <a:pt x="1925" y="352"/>
                    <a:pt x="1926" y="350"/>
                    <a:pt x="1923" y="348"/>
                  </a:cubicBezTo>
                  <a:close/>
                  <a:moveTo>
                    <a:pt x="993" y="567"/>
                  </a:moveTo>
                  <a:cubicBezTo>
                    <a:pt x="984" y="576"/>
                    <a:pt x="965" y="578"/>
                    <a:pt x="965" y="585"/>
                  </a:cubicBezTo>
                  <a:cubicBezTo>
                    <a:pt x="965" y="592"/>
                    <a:pt x="942" y="595"/>
                    <a:pt x="940" y="592"/>
                  </a:cubicBezTo>
                  <a:cubicBezTo>
                    <a:pt x="938" y="589"/>
                    <a:pt x="957" y="589"/>
                    <a:pt x="961" y="579"/>
                  </a:cubicBezTo>
                  <a:cubicBezTo>
                    <a:pt x="966" y="569"/>
                    <a:pt x="983" y="563"/>
                    <a:pt x="991" y="550"/>
                  </a:cubicBezTo>
                  <a:cubicBezTo>
                    <a:pt x="997" y="541"/>
                    <a:pt x="1002" y="526"/>
                    <a:pt x="1006" y="527"/>
                  </a:cubicBezTo>
                  <a:cubicBezTo>
                    <a:pt x="1009" y="528"/>
                    <a:pt x="1003" y="559"/>
                    <a:pt x="993" y="567"/>
                  </a:cubicBezTo>
                  <a:close/>
                  <a:moveTo>
                    <a:pt x="385" y="202"/>
                  </a:moveTo>
                  <a:cubicBezTo>
                    <a:pt x="385" y="206"/>
                    <a:pt x="383" y="208"/>
                    <a:pt x="377" y="208"/>
                  </a:cubicBezTo>
                  <a:cubicBezTo>
                    <a:pt x="370" y="208"/>
                    <a:pt x="380" y="212"/>
                    <a:pt x="380" y="216"/>
                  </a:cubicBezTo>
                  <a:cubicBezTo>
                    <a:pt x="381" y="219"/>
                    <a:pt x="374" y="217"/>
                    <a:pt x="374" y="222"/>
                  </a:cubicBezTo>
                  <a:cubicBezTo>
                    <a:pt x="373" y="228"/>
                    <a:pt x="361" y="222"/>
                    <a:pt x="360" y="230"/>
                  </a:cubicBezTo>
                  <a:cubicBezTo>
                    <a:pt x="358" y="237"/>
                    <a:pt x="366" y="236"/>
                    <a:pt x="371" y="236"/>
                  </a:cubicBezTo>
                  <a:cubicBezTo>
                    <a:pt x="376" y="237"/>
                    <a:pt x="369" y="242"/>
                    <a:pt x="373" y="245"/>
                  </a:cubicBezTo>
                  <a:cubicBezTo>
                    <a:pt x="377" y="248"/>
                    <a:pt x="380" y="247"/>
                    <a:pt x="377" y="241"/>
                  </a:cubicBezTo>
                  <a:cubicBezTo>
                    <a:pt x="375" y="235"/>
                    <a:pt x="391" y="243"/>
                    <a:pt x="386" y="247"/>
                  </a:cubicBezTo>
                  <a:cubicBezTo>
                    <a:pt x="381" y="252"/>
                    <a:pt x="394" y="255"/>
                    <a:pt x="401" y="255"/>
                  </a:cubicBezTo>
                  <a:cubicBezTo>
                    <a:pt x="407" y="256"/>
                    <a:pt x="429" y="260"/>
                    <a:pt x="430" y="255"/>
                  </a:cubicBezTo>
                  <a:cubicBezTo>
                    <a:pt x="430" y="252"/>
                    <a:pt x="422" y="249"/>
                    <a:pt x="415" y="242"/>
                  </a:cubicBezTo>
                  <a:cubicBezTo>
                    <a:pt x="408" y="234"/>
                    <a:pt x="403" y="222"/>
                    <a:pt x="411" y="217"/>
                  </a:cubicBezTo>
                  <a:cubicBezTo>
                    <a:pt x="419" y="212"/>
                    <a:pt x="412" y="210"/>
                    <a:pt x="420" y="204"/>
                  </a:cubicBezTo>
                  <a:cubicBezTo>
                    <a:pt x="428" y="199"/>
                    <a:pt x="423" y="193"/>
                    <a:pt x="430" y="193"/>
                  </a:cubicBezTo>
                  <a:cubicBezTo>
                    <a:pt x="436" y="192"/>
                    <a:pt x="429" y="186"/>
                    <a:pt x="436" y="185"/>
                  </a:cubicBezTo>
                  <a:cubicBezTo>
                    <a:pt x="442" y="184"/>
                    <a:pt x="444" y="177"/>
                    <a:pt x="443" y="174"/>
                  </a:cubicBezTo>
                  <a:cubicBezTo>
                    <a:pt x="442" y="171"/>
                    <a:pt x="450" y="174"/>
                    <a:pt x="453" y="170"/>
                  </a:cubicBezTo>
                  <a:cubicBezTo>
                    <a:pt x="457" y="166"/>
                    <a:pt x="466" y="169"/>
                    <a:pt x="468" y="163"/>
                  </a:cubicBezTo>
                  <a:cubicBezTo>
                    <a:pt x="471" y="158"/>
                    <a:pt x="509" y="145"/>
                    <a:pt x="531" y="140"/>
                  </a:cubicBezTo>
                  <a:cubicBezTo>
                    <a:pt x="553" y="135"/>
                    <a:pt x="568" y="126"/>
                    <a:pt x="560" y="120"/>
                  </a:cubicBezTo>
                  <a:cubicBezTo>
                    <a:pt x="552" y="114"/>
                    <a:pt x="531" y="122"/>
                    <a:pt x="525" y="126"/>
                  </a:cubicBezTo>
                  <a:cubicBezTo>
                    <a:pt x="520" y="131"/>
                    <a:pt x="512" y="128"/>
                    <a:pt x="507" y="131"/>
                  </a:cubicBezTo>
                  <a:cubicBezTo>
                    <a:pt x="502" y="134"/>
                    <a:pt x="490" y="136"/>
                    <a:pt x="485" y="133"/>
                  </a:cubicBezTo>
                  <a:cubicBezTo>
                    <a:pt x="479" y="129"/>
                    <a:pt x="472" y="137"/>
                    <a:pt x="468" y="137"/>
                  </a:cubicBezTo>
                  <a:cubicBezTo>
                    <a:pt x="464" y="136"/>
                    <a:pt x="459" y="141"/>
                    <a:pt x="454" y="141"/>
                  </a:cubicBezTo>
                  <a:cubicBezTo>
                    <a:pt x="449" y="140"/>
                    <a:pt x="440" y="144"/>
                    <a:pt x="439" y="147"/>
                  </a:cubicBezTo>
                  <a:cubicBezTo>
                    <a:pt x="439" y="150"/>
                    <a:pt x="431" y="149"/>
                    <a:pt x="431" y="152"/>
                  </a:cubicBezTo>
                  <a:cubicBezTo>
                    <a:pt x="431" y="156"/>
                    <a:pt x="424" y="159"/>
                    <a:pt x="421" y="156"/>
                  </a:cubicBezTo>
                  <a:cubicBezTo>
                    <a:pt x="418" y="153"/>
                    <a:pt x="414" y="159"/>
                    <a:pt x="418" y="163"/>
                  </a:cubicBezTo>
                  <a:cubicBezTo>
                    <a:pt x="423" y="168"/>
                    <a:pt x="410" y="168"/>
                    <a:pt x="412" y="171"/>
                  </a:cubicBezTo>
                  <a:cubicBezTo>
                    <a:pt x="414" y="173"/>
                    <a:pt x="407" y="175"/>
                    <a:pt x="409" y="178"/>
                  </a:cubicBezTo>
                  <a:cubicBezTo>
                    <a:pt x="410" y="181"/>
                    <a:pt x="404" y="182"/>
                    <a:pt x="399" y="183"/>
                  </a:cubicBezTo>
                  <a:cubicBezTo>
                    <a:pt x="394" y="184"/>
                    <a:pt x="391" y="191"/>
                    <a:pt x="398" y="191"/>
                  </a:cubicBezTo>
                  <a:cubicBezTo>
                    <a:pt x="404" y="191"/>
                    <a:pt x="394" y="192"/>
                    <a:pt x="395" y="197"/>
                  </a:cubicBezTo>
                  <a:cubicBezTo>
                    <a:pt x="395" y="202"/>
                    <a:pt x="384" y="199"/>
                    <a:pt x="385" y="202"/>
                  </a:cubicBezTo>
                  <a:close/>
                  <a:moveTo>
                    <a:pt x="430" y="29"/>
                  </a:moveTo>
                  <a:cubicBezTo>
                    <a:pt x="431" y="32"/>
                    <a:pt x="429" y="32"/>
                    <a:pt x="422" y="32"/>
                  </a:cubicBezTo>
                  <a:cubicBezTo>
                    <a:pt x="415" y="32"/>
                    <a:pt x="412" y="36"/>
                    <a:pt x="415" y="39"/>
                  </a:cubicBezTo>
                  <a:cubicBezTo>
                    <a:pt x="419" y="42"/>
                    <a:pt x="437" y="41"/>
                    <a:pt x="440" y="37"/>
                  </a:cubicBezTo>
                  <a:cubicBezTo>
                    <a:pt x="443" y="33"/>
                    <a:pt x="451" y="36"/>
                    <a:pt x="452" y="32"/>
                  </a:cubicBezTo>
                  <a:cubicBezTo>
                    <a:pt x="453" y="28"/>
                    <a:pt x="429" y="26"/>
                    <a:pt x="430" y="29"/>
                  </a:cubicBezTo>
                  <a:close/>
                  <a:moveTo>
                    <a:pt x="387" y="33"/>
                  </a:moveTo>
                  <a:cubicBezTo>
                    <a:pt x="387" y="28"/>
                    <a:pt x="370" y="34"/>
                    <a:pt x="373" y="35"/>
                  </a:cubicBezTo>
                  <a:cubicBezTo>
                    <a:pt x="376" y="36"/>
                    <a:pt x="387" y="39"/>
                    <a:pt x="387" y="33"/>
                  </a:cubicBezTo>
                  <a:close/>
                  <a:moveTo>
                    <a:pt x="429" y="11"/>
                  </a:moveTo>
                  <a:cubicBezTo>
                    <a:pt x="437" y="11"/>
                    <a:pt x="434" y="6"/>
                    <a:pt x="440" y="7"/>
                  </a:cubicBezTo>
                  <a:cubicBezTo>
                    <a:pt x="445" y="7"/>
                    <a:pt x="452" y="7"/>
                    <a:pt x="449" y="4"/>
                  </a:cubicBezTo>
                  <a:cubicBezTo>
                    <a:pt x="447" y="0"/>
                    <a:pt x="427" y="2"/>
                    <a:pt x="429" y="4"/>
                  </a:cubicBezTo>
                  <a:cubicBezTo>
                    <a:pt x="431" y="7"/>
                    <a:pt x="414" y="6"/>
                    <a:pt x="414" y="7"/>
                  </a:cubicBezTo>
                  <a:cubicBezTo>
                    <a:pt x="415" y="9"/>
                    <a:pt x="421" y="11"/>
                    <a:pt x="429" y="11"/>
                  </a:cubicBezTo>
                  <a:close/>
                  <a:moveTo>
                    <a:pt x="487" y="23"/>
                  </a:moveTo>
                  <a:cubicBezTo>
                    <a:pt x="490" y="20"/>
                    <a:pt x="483" y="20"/>
                    <a:pt x="482" y="17"/>
                  </a:cubicBezTo>
                  <a:cubicBezTo>
                    <a:pt x="482" y="14"/>
                    <a:pt x="463" y="13"/>
                    <a:pt x="464" y="16"/>
                  </a:cubicBezTo>
                  <a:cubicBezTo>
                    <a:pt x="465" y="20"/>
                    <a:pt x="451" y="23"/>
                    <a:pt x="455" y="27"/>
                  </a:cubicBezTo>
                  <a:cubicBezTo>
                    <a:pt x="463" y="33"/>
                    <a:pt x="485" y="26"/>
                    <a:pt x="487" y="23"/>
                  </a:cubicBezTo>
                  <a:close/>
                  <a:moveTo>
                    <a:pt x="434" y="17"/>
                  </a:moveTo>
                  <a:cubicBezTo>
                    <a:pt x="435" y="10"/>
                    <a:pt x="424" y="16"/>
                    <a:pt x="415" y="12"/>
                  </a:cubicBezTo>
                  <a:cubicBezTo>
                    <a:pt x="406" y="9"/>
                    <a:pt x="401" y="9"/>
                    <a:pt x="407" y="14"/>
                  </a:cubicBezTo>
                  <a:cubicBezTo>
                    <a:pt x="410" y="16"/>
                    <a:pt x="392" y="18"/>
                    <a:pt x="395" y="21"/>
                  </a:cubicBezTo>
                  <a:cubicBezTo>
                    <a:pt x="401" y="27"/>
                    <a:pt x="433" y="24"/>
                    <a:pt x="434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58">
              <a:extLst>
                <a:ext uri="{FF2B5EF4-FFF2-40B4-BE49-F238E27FC236}">
                  <a16:creationId xmlns:a16="http://schemas.microsoft.com/office/drawing/2014/main" id="{04137CAD-8E82-4CA3-B60A-B91CF5442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016" y="4344606"/>
              <a:ext cx="477260" cy="502177"/>
            </a:xfrm>
            <a:custGeom>
              <a:avLst/>
              <a:gdLst/>
              <a:ahLst/>
              <a:cxnLst>
                <a:cxn ang="0">
                  <a:pos x="184" y="102"/>
                </a:cxn>
                <a:cxn ang="0">
                  <a:pos x="184" y="95"/>
                </a:cxn>
                <a:cxn ang="0">
                  <a:pos x="181" y="91"/>
                </a:cxn>
                <a:cxn ang="0">
                  <a:pos x="186" y="81"/>
                </a:cxn>
                <a:cxn ang="0">
                  <a:pos x="189" y="71"/>
                </a:cxn>
                <a:cxn ang="0">
                  <a:pos x="194" y="54"/>
                </a:cxn>
                <a:cxn ang="0">
                  <a:pos x="203" y="44"/>
                </a:cxn>
                <a:cxn ang="0">
                  <a:pos x="203" y="33"/>
                </a:cxn>
                <a:cxn ang="0">
                  <a:pos x="204" y="23"/>
                </a:cxn>
                <a:cxn ang="0">
                  <a:pos x="185" y="13"/>
                </a:cxn>
                <a:cxn ang="0">
                  <a:pos x="172" y="13"/>
                </a:cxn>
                <a:cxn ang="0">
                  <a:pos x="164" y="4"/>
                </a:cxn>
                <a:cxn ang="0">
                  <a:pos x="156" y="6"/>
                </a:cxn>
                <a:cxn ang="0">
                  <a:pos x="134" y="6"/>
                </a:cxn>
                <a:cxn ang="0">
                  <a:pos x="114" y="9"/>
                </a:cxn>
                <a:cxn ang="0">
                  <a:pos x="89" y="13"/>
                </a:cxn>
                <a:cxn ang="0">
                  <a:pos x="68" y="16"/>
                </a:cxn>
                <a:cxn ang="0">
                  <a:pos x="66" y="35"/>
                </a:cxn>
                <a:cxn ang="0">
                  <a:pos x="53" y="71"/>
                </a:cxn>
                <a:cxn ang="0">
                  <a:pos x="43" y="102"/>
                </a:cxn>
                <a:cxn ang="0">
                  <a:pos x="32" y="117"/>
                </a:cxn>
                <a:cxn ang="0">
                  <a:pos x="18" y="117"/>
                </a:cxn>
                <a:cxn ang="0">
                  <a:pos x="0" y="121"/>
                </a:cxn>
                <a:cxn ang="0">
                  <a:pos x="4" y="135"/>
                </a:cxn>
                <a:cxn ang="0">
                  <a:pos x="47" y="132"/>
                </a:cxn>
                <a:cxn ang="0">
                  <a:pos x="53" y="150"/>
                </a:cxn>
                <a:cxn ang="0">
                  <a:pos x="76" y="155"/>
                </a:cxn>
                <a:cxn ang="0">
                  <a:pos x="89" y="145"/>
                </a:cxn>
                <a:cxn ang="0">
                  <a:pos x="102" y="149"/>
                </a:cxn>
                <a:cxn ang="0">
                  <a:pos x="103" y="174"/>
                </a:cxn>
                <a:cxn ang="0">
                  <a:pos x="108" y="192"/>
                </a:cxn>
                <a:cxn ang="0">
                  <a:pos x="124" y="188"/>
                </a:cxn>
                <a:cxn ang="0">
                  <a:pos x="130" y="191"/>
                </a:cxn>
                <a:cxn ang="0">
                  <a:pos x="140" y="193"/>
                </a:cxn>
                <a:cxn ang="0">
                  <a:pos x="153" y="201"/>
                </a:cxn>
                <a:cxn ang="0">
                  <a:pos x="162" y="198"/>
                </a:cxn>
                <a:cxn ang="0">
                  <a:pos x="177" y="206"/>
                </a:cxn>
                <a:cxn ang="0">
                  <a:pos x="189" y="216"/>
                </a:cxn>
                <a:cxn ang="0">
                  <a:pos x="190" y="203"/>
                </a:cxn>
                <a:cxn ang="0">
                  <a:pos x="175" y="196"/>
                </a:cxn>
                <a:cxn ang="0">
                  <a:pos x="178" y="173"/>
                </a:cxn>
                <a:cxn ang="0">
                  <a:pos x="182" y="160"/>
                </a:cxn>
                <a:cxn ang="0">
                  <a:pos x="196" y="157"/>
                </a:cxn>
                <a:cxn ang="0">
                  <a:pos x="189" y="144"/>
                </a:cxn>
              </a:cxnLst>
              <a:rect l="0" t="0" r="r" b="b"/>
              <a:pathLst>
                <a:path w="206" h="218">
                  <a:moveTo>
                    <a:pt x="189" y="144"/>
                  </a:moveTo>
                  <a:cubicBezTo>
                    <a:pt x="183" y="141"/>
                    <a:pt x="181" y="103"/>
                    <a:pt x="184" y="102"/>
                  </a:cubicBezTo>
                  <a:cubicBezTo>
                    <a:pt x="184" y="102"/>
                    <a:pt x="185" y="102"/>
                    <a:pt x="185" y="103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5"/>
                    <a:pt x="184" y="94"/>
                    <a:pt x="184" y="94"/>
                  </a:cubicBezTo>
                  <a:cubicBezTo>
                    <a:pt x="183" y="94"/>
                    <a:pt x="181" y="93"/>
                    <a:pt x="181" y="91"/>
                  </a:cubicBezTo>
                  <a:cubicBezTo>
                    <a:pt x="181" y="88"/>
                    <a:pt x="184" y="88"/>
                    <a:pt x="184" y="88"/>
                  </a:cubicBezTo>
                  <a:cubicBezTo>
                    <a:pt x="184" y="88"/>
                    <a:pt x="183" y="82"/>
                    <a:pt x="186" y="81"/>
                  </a:cubicBezTo>
                  <a:cubicBezTo>
                    <a:pt x="187" y="80"/>
                    <a:pt x="187" y="80"/>
                    <a:pt x="187" y="79"/>
                  </a:cubicBezTo>
                  <a:cubicBezTo>
                    <a:pt x="189" y="78"/>
                    <a:pt x="189" y="74"/>
                    <a:pt x="189" y="71"/>
                  </a:cubicBezTo>
                  <a:cubicBezTo>
                    <a:pt x="189" y="68"/>
                    <a:pt x="190" y="64"/>
                    <a:pt x="191" y="62"/>
                  </a:cubicBezTo>
                  <a:cubicBezTo>
                    <a:pt x="193" y="59"/>
                    <a:pt x="192" y="55"/>
                    <a:pt x="194" y="54"/>
                  </a:cubicBezTo>
                  <a:cubicBezTo>
                    <a:pt x="196" y="52"/>
                    <a:pt x="196" y="48"/>
                    <a:pt x="198" y="47"/>
                  </a:cubicBezTo>
                  <a:cubicBezTo>
                    <a:pt x="201" y="47"/>
                    <a:pt x="203" y="46"/>
                    <a:pt x="203" y="44"/>
                  </a:cubicBezTo>
                  <a:cubicBezTo>
                    <a:pt x="203" y="43"/>
                    <a:pt x="206" y="41"/>
                    <a:pt x="206" y="38"/>
                  </a:cubicBezTo>
                  <a:cubicBezTo>
                    <a:pt x="206" y="36"/>
                    <a:pt x="203" y="36"/>
                    <a:pt x="203" y="33"/>
                  </a:cubicBezTo>
                  <a:cubicBezTo>
                    <a:pt x="203" y="30"/>
                    <a:pt x="204" y="23"/>
                    <a:pt x="204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198" y="18"/>
                    <a:pt x="192" y="13"/>
                    <a:pt x="191" y="12"/>
                  </a:cubicBezTo>
                  <a:cubicBezTo>
                    <a:pt x="189" y="11"/>
                    <a:pt x="185" y="13"/>
                    <a:pt x="185" y="13"/>
                  </a:cubicBezTo>
                  <a:cubicBezTo>
                    <a:pt x="185" y="13"/>
                    <a:pt x="182" y="10"/>
                    <a:pt x="179" y="13"/>
                  </a:cubicBezTo>
                  <a:cubicBezTo>
                    <a:pt x="176" y="15"/>
                    <a:pt x="172" y="13"/>
                    <a:pt x="172" y="13"/>
                  </a:cubicBezTo>
                  <a:cubicBezTo>
                    <a:pt x="172" y="13"/>
                    <a:pt x="168" y="11"/>
                    <a:pt x="167" y="7"/>
                  </a:cubicBezTo>
                  <a:cubicBezTo>
                    <a:pt x="166" y="6"/>
                    <a:pt x="165" y="5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6" y="6"/>
                    <a:pt x="146" y="0"/>
                    <a:pt x="143" y="5"/>
                  </a:cubicBezTo>
                  <a:cubicBezTo>
                    <a:pt x="141" y="9"/>
                    <a:pt x="139" y="6"/>
                    <a:pt x="134" y="6"/>
                  </a:cubicBezTo>
                  <a:cubicBezTo>
                    <a:pt x="130" y="6"/>
                    <a:pt x="125" y="8"/>
                    <a:pt x="123" y="9"/>
                  </a:cubicBezTo>
                  <a:cubicBezTo>
                    <a:pt x="120" y="11"/>
                    <a:pt x="116" y="8"/>
                    <a:pt x="114" y="9"/>
                  </a:cubicBezTo>
                  <a:cubicBezTo>
                    <a:pt x="111" y="11"/>
                    <a:pt x="110" y="17"/>
                    <a:pt x="110" y="17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4" y="7"/>
                    <a:pt x="79" y="7"/>
                  </a:cubicBezTo>
                  <a:cubicBezTo>
                    <a:pt x="75" y="7"/>
                    <a:pt x="68" y="16"/>
                    <a:pt x="68" y="16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28"/>
                    <a:pt x="67" y="33"/>
                    <a:pt x="66" y="35"/>
                  </a:cubicBezTo>
                  <a:cubicBezTo>
                    <a:pt x="64" y="38"/>
                    <a:pt x="62" y="40"/>
                    <a:pt x="62" y="47"/>
                  </a:cubicBezTo>
                  <a:cubicBezTo>
                    <a:pt x="62" y="54"/>
                    <a:pt x="53" y="65"/>
                    <a:pt x="53" y="71"/>
                  </a:cubicBezTo>
                  <a:cubicBezTo>
                    <a:pt x="53" y="76"/>
                    <a:pt x="44" y="80"/>
                    <a:pt x="44" y="83"/>
                  </a:cubicBezTo>
                  <a:cubicBezTo>
                    <a:pt x="44" y="87"/>
                    <a:pt x="43" y="94"/>
                    <a:pt x="43" y="102"/>
                  </a:cubicBezTo>
                  <a:cubicBezTo>
                    <a:pt x="43" y="110"/>
                    <a:pt x="39" y="103"/>
                    <a:pt x="39" y="110"/>
                  </a:cubicBezTo>
                  <a:cubicBezTo>
                    <a:pt x="39" y="117"/>
                    <a:pt x="35" y="113"/>
                    <a:pt x="32" y="117"/>
                  </a:cubicBezTo>
                  <a:cubicBezTo>
                    <a:pt x="28" y="120"/>
                    <a:pt x="27" y="121"/>
                    <a:pt x="27" y="117"/>
                  </a:cubicBezTo>
                  <a:cubicBezTo>
                    <a:pt x="27" y="114"/>
                    <a:pt x="22" y="113"/>
                    <a:pt x="18" y="117"/>
                  </a:cubicBezTo>
                  <a:cubicBezTo>
                    <a:pt x="14" y="120"/>
                    <a:pt x="12" y="117"/>
                    <a:pt x="10" y="116"/>
                  </a:cubicBezTo>
                  <a:cubicBezTo>
                    <a:pt x="9" y="115"/>
                    <a:pt x="4" y="118"/>
                    <a:pt x="0" y="121"/>
                  </a:cubicBezTo>
                  <a:cubicBezTo>
                    <a:pt x="2" y="126"/>
                    <a:pt x="3" y="130"/>
                    <a:pt x="4" y="134"/>
                  </a:cubicBezTo>
                  <a:cubicBezTo>
                    <a:pt x="4" y="134"/>
                    <a:pt x="4" y="135"/>
                    <a:pt x="4" y="135"/>
                  </a:cubicBezTo>
                  <a:cubicBezTo>
                    <a:pt x="6" y="133"/>
                    <a:pt x="9" y="132"/>
                    <a:pt x="10" y="132"/>
                  </a:cubicBezTo>
                  <a:cubicBezTo>
                    <a:pt x="14" y="131"/>
                    <a:pt x="47" y="132"/>
                    <a:pt x="47" y="132"/>
                  </a:cubicBezTo>
                  <a:cubicBezTo>
                    <a:pt x="47" y="132"/>
                    <a:pt x="50" y="137"/>
                    <a:pt x="49" y="141"/>
                  </a:cubicBezTo>
                  <a:cubicBezTo>
                    <a:pt x="48" y="146"/>
                    <a:pt x="51" y="144"/>
                    <a:pt x="53" y="150"/>
                  </a:cubicBezTo>
                  <a:cubicBezTo>
                    <a:pt x="56" y="156"/>
                    <a:pt x="58" y="158"/>
                    <a:pt x="63" y="157"/>
                  </a:cubicBezTo>
                  <a:cubicBezTo>
                    <a:pt x="68" y="155"/>
                    <a:pt x="74" y="154"/>
                    <a:pt x="76" y="155"/>
                  </a:cubicBezTo>
                  <a:cubicBezTo>
                    <a:pt x="78" y="155"/>
                    <a:pt x="77" y="146"/>
                    <a:pt x="80" y="145"/>
                  </a:cubicBezTo>
                  <a:cubicBezTo>
                    <a:pt x="83" y="143"/>
                    <a:pt x="89" y="145"/>
                    <a:pt x="89" y="145"/>
                  </a:cubicBezTo>
                  <a:cubicBezTo>
                    <a:pt x="89" y="145"/>
                    <a:pt x="90" y="147"/>
                    <a:pt x="95" y="147"/>
                  </a:cubicBezTo>
                  <a:cubicBezTo>
                    <a:pt x="100" y="147"/>
                    <a:pt x="102" y="145"/>
                    <a:pt x="102" y="149"/>
                  </a:cubicBezTo>
                  <a:cubicBezTo>
                    <a:pt x="102" y="152"/>
                    <a:pt x="103" y="156"/>
                    <a:pt x="104" y="158"/>
                  </a:cubicBezTo>
                  <a:cubicBezTo>
                    <a:pt x="106" y="159"/>
                    <a:pt x="100" y="172"/>
                    <a:pt x="103" y="174"/>
                  </a:cubicBezTo>
                  <a:cubicBezTo>
                    <a:pt x="105" y="176"/>
                    <a:pt x="109" y="180"/>
                    <a:pt x="108" y="183"/>
                  </a:cubicBezTo>
                  <a:cubicBezTo>
                    <a:pt x="108" y="185"/>
                    <a:pt x="106" y="191"/>
                    <a:pt x="108" y="192"/>
                  </a:cubicBezTo>
                  <a:cubicBezTo>
                    <a:pt x="110" y="192"/>
                    <a:pt x="111" y="189"/>
                    <a:pt x="114" y="189"/>
                  </a:cubicBezTo>
                  <a:cubicBezTo>
                    <a:pt x="118" y="189"/>
                    <a:pt x="121" y="189"/>
                    <a:pt x="124" y="188"/>
                  </a:cubicBezTo>
                  <a:cubicBezTo>
                    <a:pt x="126" y="187"/>
                    <a:pt x="127" y="187"/>
                    <a:pt x="127" y="188"/>
                  </a:cubicBezTo>
                  <a:cubicBezTo>
                    <a:pt x="129" y="189"/>
                    <a:pt x="130" y="191"/>
                    <a:pt x="130" y="191"/>
                  </a:cubicBezTo>
                  <a:cubicBezTo>
                    <a:pt x="130" y="191"/>
                    <a:pt x="131" y="194"/>
                    <a:pt x="133" y="193"/>
                  </a:cubicBezTo>
                  <a:cubicBezTo>
                    <a:pt x="135" y="192"/>
                    <a:pt x="141" y="191"/>
                    <a:pt x="140" y="193"/>
                  </a:cubicBezTo>
                  <a:cubicBezTo>
                    <a:pt x="140" y="195"/>
                    <a:pt x="142" y="199"/>
                    <a:pt x="144" y="198"/>
                  </a:cubicBezTo>
                  <a:cubicBezTo>
                    <a:pt x="146" y="197"/>
                    <a:pt x="151" y="201"/>
                    <a:pt x="153" y="201"/>
                  </a:cubicBezTo>
                  <a:cubicBezTo>
                    <a:pt x="156" y="201"/>
                    <a:pt x="158" y="201"/>
                    <a:pt x="158" y="200"/>
                  </a:cubicBezTo>
                  <a:cubicBezTo>
                    <a:pt x="158" y="198"/>
                    <a:pt x="161" y="196"/>
                    <a:pt x="162" y="198"/>
                  </a:cubicBezTo>
                  <a:cubicBezTo>
                    <a:pt x="163" y="200"/>
                    <a:pt x="166" y="204"/>
                    <a:pt x="168" y="204"/>
                  </a:cubicBezTo>
                  <a:cubicBezTo>
                    <a:pt x="171" y="204"/>
                    <a:pt x="177" y="204"/>
                    <a:pt x="177" y="206"/>
                  </a:cubicBezTo>
                  <a:cubicBezTo>
                    <a:pt x="177" y="208"/>
                    <a:pt x="179" y="214"/>
                    <a:pt x="181" y="216"/>
                  </a:cubicBezTo>
                  <a:cubicBezTo>
                    <a:pt x="184" y="218"/>
                    <a:pt x="189" y="216"/>
                    <a:pt x="189" y="216"/>
                  </a:cubicBezTo>
                  <a:cubicBezTo>
                    <a:pt x="189" y="216"/>
                    <a:pt x="191" y="214"/>
                    <a:pt x="191" y="211"/>
                  </a:cubicBezTo>
                  <a:cubicBezTo>
                    <a:pt x="191" y="207"/>
                    <a:pt x="191" y="203"/>
                    <a:pt x="190" y="203"/>
                  </a:cubicBezTo>
                  <a:cubicBezTo>
                    <a:pt x="188" y="203"/>
                    <a:pt x="186" y="206"/>
                    <a:pt x="182" y="205"/>
                  </a:cubicBezTo>
                  <a:cubicBezTo>
                    <a:pt x="179" y="204"/>
                    <a:pt x="176" y="197"/>
                    <a:pt x="175" y="196"/>
                  </a:cubicBezTo>
                  <a:cubicBezTo>
                    <a:pt x="173" y="195"/>
                    <a:pt x="177" y="189"/>
                    <a:pt x="177" y="186"/>
                  </a:cubicBezTo>
                  <a:cubicBezTo>
                    <a:pt x="177" y="183"/>
                    <a:pt x="180" y="174"/>
                    <a:pt x="178" y="173"/>
                  </a:cubicBezTo>
                  <a:cubicBezTo>
                    <a:pt x="176" y="172"/>
                    <a:pt x="177" y="169"/>
                    <a:pt x="179" y="167"/>
                  </a:cubicBezTo>
                  <a:cubicBezTo>
                    <a:pt x="182" y="165"/>
                    <a:pt x="178" y="160"/>
                    <a:pt x="182" y="160"/>
                  </a:cubicBezTo>
                  <a:cubicBezTo>
                    <a:pt x="186" y="160"/>
                    <a:pt x="194" y="160"/>
                    <a:pt x="196" y="157"/>
                  </a:cubicBezTo>
                  <a:cubicBezTo>
                    <a:pt x="196" y="157"/>
                    <a:pt x="196" y="157"/>
                    <a:pt x="196" y="157"/>
                  </a:cubicBezTo>
                  <a:cubicBezTo>
                    <a:pt x="197" y="156"/>
                    <a:pt x="197" y="156"/>
                    <a:pt x="197" y="155"/>
                  </a:cubicBezTo>
                  <a:cubicBezTo>
                    <a:pt x="195" y="151"/>
                    <a:pt x="192" y="145"/>
                    <a:pt x="189" y="144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59">
              <a:extLst>
                <a:ext uri="{FF2B5EF4-FFF2-40B4-BE49-F238E27FC236}">
                  <a16:creationId xmlns:a16="http://schemas.microsoft.com/office/drawing/2014/main" id="{83D23E22-611E-4482-8B87-CE3937C85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1524" y="4553528"/>
              <a:ext cx="42167" cy="55585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4" y="24"/>
                </a:cxn>
                <a:cxn ang="0">
                  <a:pos x="9" y="21"/>
                </a:cxn>
                <a:cxn ang="0">
                  <a:pos x="18" y="8"/>
                </a:cxn>
                <a:cxn ang="0">
                  <a:pos x="15" y="6"/>
                </a:cxn>
                <a:cxn ang="0">
                  <a:pos x="14" y="0"/>
                </a:cxn>
                <a:cxn ang="0">
                  <a:pos x="9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1" y="12"/>
                </a:cxn>
              </a:cxnLst>
              <a:rect l="0" t="0" r="r" b="b"/>
              <a:pathLst>
                <a:path w="18" h="24">
                  <a:moveTo>
                    <a:pt x="1" y="12"/>
                  </a:moveTo>
                  <a:cubicBezTo>
                    <a:pt x="2" y="14"/>
                    <a:pt x="3" y="19"/>
                    <a:pt x="4" y="24"/>
                  </a:cubicBezTo>
                  <a:cubicBezTo>
                    <a:pt x="6" y="22"/>
                    <a:pt x="8" y="21"/>
                    <a:pt x="9" y="21"/>
                  </a:cubicBezTo>
                  <a:cubicBezTo>
                    <a:pt x="11" y="20"/>
                    <a:pt x="18" y="8"/>
                    <a:pt x="18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3"/>
                    <a:pt x="14" y="0"/>
                  </a:cubicBezTo>
                  <a:cubicBezTo>
                    <a:pt x="12" y="0"/>
                    <a:pt x="9" y="0"/>
                    <a:pt x="9" y="0"/>
                  </a:cubicBezTo>
                  <a:cubicBezTo>
                    <a:pt x="9" y="0"/>
                    <a:pt x="10" y="5"/>
                    <a:pt x="3" y="4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60">
              <a:extLst>
                <a:ext uri="{FF2B5EF4-FFF2-40B4-BE49-F238E27FC236}">
                  <a16:creationId xmlns:a16="http://schemas.microsoft.com/office/drawing/2014/main" id="{1C0ABCDA-297A-429B-B38C-03554CC6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6442" y="4768198"/>
              <a:ext cx="277923" cy="444676"/>
            </a:xfrm>
            <a:custGeom>
              <a:avLst/>
              <a:gdLst/>
              <a:ahLst/>
              <a:cxnLst>
                <a:cxn ang="0">
                  <a:pos x="119" y="50"/>
                </a:cxn>
                <a:cxn ang="0">
                  <a:pos x="116" y="28"/>
                </a:cxn>
                <a:cxn ang="0">
                  <a:pos x="115" y="1"/>
                </a:cxn>
                <a:cxn ang="0">
                  <a:pos x="115" y="0"/>
                </a:cxn>
                <a:cxn ang="0">
                  <a:pos x="103" y="7"/>
                </a:cxn>
                <a:cxn ang="0">
                  <a:pos x="95" y="9"/>
                </a:cxn>
                <a:cxn ang="0">
                  <a:pos x="89" y="8"/>
                </a:cxn>
                <a:cxn ang="0">
                  <a:pos x="85" y="13"/>
                </a:cxn>
                <a:cxn ang="0">
                  <a:pos x="78" y="13"/>
                </a:cxn>
                <a:cxn ang="0">
                  <a:pos x="69" y="15"/>
                </a:cxn>
                <a:cxn ang="0">
                  <a:pos x="65" y="11"/>
                </a:cxn>
                <a:cxn ang="0">
                  <a:pos x="58" y="13"/>
                </a:cxn>
                <a:cxn ang="0">
                  <a:pos x="52" y="12"/>
                </a:cxn>
                <a:cxn ang="0">
                  <a:pos x="51" y="16"/>
                </a:cxn>
                <a:cxn ang="0">
                  <a:pos x="56" y="40"/>
                </a:cxn>
                <a:cxn ang="0">
                  <a:pos x="63" y="46"/>
                </a:cxn>
                <a:cxn ang="0">
                  <a:pos x="63" y="58"/>
                </a:cxn>
                <a:cxn ang="0">
                  <a:pos x="57" y="65"/>
                </a:cxn>
                <a:cxn ang="0">
                  <a:pos x="56" y="75"/>
                </a:cxn>
                <a:cxn ang="0">
                  <a:pos x="46" y="62"/>
                </a:cxn>
                <a:cxn ang="0">
                  <a:pos x="48" y="47"/>
                </a:cxn>
                <a:cxn ang="0">
                  <a:pos x="39" y="46"/>
                </a:cxn>
                <a:cxn ang="0">
                  <a:pos x="31" y="40"/>
                </a:cxn>
                <a:cxn ang="0">
                  <a:pos x="0" y="52"/>
                </a:cxn>
                <a:cxn ang="0">
                  <a:pos x="2" y="60"/>
                </a:cxn>
                <a:cxn ang="0">
                  <a:pos x="2" y="60"/>
                </a:cxn>
                <a:cxn ang="0">
                  <a:pos x="3" y="64"/>
                </a:cxn>
                <a:cxn ang="0">
                  <a:pos x="18" y="67"/>
                </a:cxn>
                <a:cxn ang="0">
                  <a:pos x="31" y="72"/>
                </a:cxn>
                <a:cxn ang="0">
                  <a:pos x="31" y="89"/>
                </a:cxn>
                <a:cxn ang="0">
                  <a:pos x="28" y="99"/>
                </a:cxn>
                <a:cxn ang="0">
                  <a:pos x="32" y="108"/>
                </a:cxn>
                <a:cxn ang="0">
                  <a:pos x="26" y="116"/>
                </a:cxn>
                <a:cxn ang="0">
                  <a:pos x="23" y="127"/>
                </a:cxn>
                <a:cxn ang="0">
                  <a:pos x="11" y="138"/>
                </a:cxn>
                <a:cxn ang="0">
                  <a:pos x="12" y="139"/>
                </a:cxn>
                <a:cxn ang="0">
                  <a:pos x="19" y="160"/>
                </a:cxn>
                <a:cxn ang="0">
                  <a:pos x="20" y="180"/>
                </a:cxn>
                <a:cxn ang="0">
                  <a:pos x="21" y="193"/>
                </a:cxn>
                <a:cxn ang="0">
                  <a:pos x="30" y="193"/>
                </a:cxn>
                <a:cxn ang="0">
                  <a:pos x="30" y="187"/>
                </a:cxn>
                <a:cxn ang="0">
                  <a:pos x="26" y="183"/>
                </a:cxn>
                <a:cxn ang="0">
                  <a:pos x="43" y="170"/>
                </a:cxn>
                <a:cxn ang="0">
                  <a:pos x="57" y="161"/>
                </a:cxn>
                <a:cxn ang="0">
                  <a:pos x="59" y="145"/>
                </a:cxn>
                <a:cxn ang="0">
                  <a:pos x="57" y="130"/>
                </a:cxn>
                <a:cxn ang="0">
                  <a:pos x="51" y="116"/>
                </a:cxn>
                <a:cxn ang="0">
                  <a:pos x="53" y="108"/>
                </a:cxn>
                <a:cxn ang="0">
                  <a:pos x="58" y="102"/>
                </a:cxn>
                <a:cxn ang="0">
                  <a:pos x="68" y="96"/>
                </a:cxn>
                <a:cxn ang="0">
                  <a:pos x="79" y="83"/>
                </a:cxn>
                <a:cxn ang="0">
                  <a:pos x="101" y="73"/>
                </a:cxn>
                <a:cxn ang="0">
                  <a:pos x="119" y="50"/>
                </a:cxn>
              </a:cxnLst>
              <a:rect l="0" t="0" r="r" b="b"/>
              <a:pathLst>
                <a:path w="120" h="193">
                  <a:moveTo>
                    <a:pt x="119" y="50"/>
                  </a:moveTo>
                  <a:cubicBezTo>
                    <a:pt x="118" y="47"/>
                    <a:pt x="116" y="33"/>
                    <a:pt x="116" y="28"/>
                  </a:cubicBezTo>
                  <a:cubicBezTo>
                    <a:pt x="117" y="22"/>
                    <a:pt x="115" y="8"/>
                    <a:pt x="115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0" y="3"/>
                    <a:pt x="104" y="5"/>
                    <a:pt x="103" y="7"/>
                  </a:cubicBezTo>
                  <a:cubicBezTo>
                    <a:pt x="102" y="9"/>
                    <a:pt x="98" y="6"/>
                    <a:pt x="95" y="9"/>
                  </a:cubicBezTo>
                  <a:cubicBezTo>
                    <a:pt x="93" y="11"/>
                    <a:pt x="91" y="9"/>
                    <a:pt x="89" y="8"/>
                  </a:cubicBezTo>
                  <a:cubicBezTo>
                    <a:pt x="86" y="8"/>
                    <a:pt x="85" y="11"/>
                    <a:pt x="85" y="13"/>
                  </a:cubicBezTo>
                  <a:cubicBezTo>
                    <a:pt x="85" y="15"/>
                    <a:pt x="80" y="14"/>
                    <a:pt x="78" y="13"/>
                  </a:cubicBezTo>
                  <a:cubicBezTo>
                    <a:pt x="77" y="13"/>
                    <a:pt x="71" y="15"/>
                    <a:pt x="69" y="15"/>
                  </a:cubicBezTo>
                  <a:cubicBezTo>
                    <a:pt x="66" y="15"/>
                    <a:pt x="68" y="12"/>
                    <a:pt x="65" y="11"/>
                  </a:cubicBezTo>
                  <a:cubicBezTo>
                    <a:pt x="62" y="10"/>
                    <a:pt x="60" y="13"/>
                    <a:pt x="58" y="13"/>
                  </a:cubicBezTo>
                  <a:cubicBezTo>
                    <a:pt x="57" y="13"/>
                    <a:pt x="54" y="12"/>
                    <a:pt x="52" y="12"/>
                  </a:cubicBezTo>
                  <a:cubicBezTo>
                    <a:pt x="52" y="13"/>
                    <a:pt x="52" y="15"/>
                    <a:pt x="51" y="16"/>
                  </a:cubicBezTo>
                  <a:cubicBezTo>
                    <a:pt x="49" y="21"/>
                    <a:pt x="56" y="34"/>
                    <a:pt x="56" y="40"/>
                  </a:cubicBezTo>
                  <a:cubicBezTo>
                    <a:pt x="59" y="42"/>
                    <a:pt x="62" y="44"/>
                    <a:pt x="63" y="46"/>
                  </a:cubicBezTo>
                  <a:cubicBezTo>
                    <a:pt x="66" y="50"/>
                    <a:pt x="63" y="50"/>
                    <a:pt x="63" y="58"/>
                  </a:cubicBezTo>
                  <a:cubicBezTo>
                    <a:pt x="64" y="66"/>
                    <a:pt x="60" y="62"/>
                    <a:pt x="57" y="65"/>
                  </a:cubicBezTo>
                  <a:cubicBezTo>
                    <a:pt x="54" y="68"/>
                    <a:pt x="57" y="74"/>
                    <a:pt x="56" y="75"/>
                  </a:cubicBezTo>
                  <a:cubicBezTo>
                    <a:pt x="55" y="77"/>
                    <a:pt x="46" y="64"/>
                    <a:pt x="46" y="62"/>
                  </a:cubicBezTo>
                  <a:cubicBezTo>
                    <a:pt x="45" y="60"/>
                    <a:pt x="49" y="52"/>
                    <a:pt x="48" y="47"/>
                  </a:cubicBezTo>
                  <a:cubicBezTo>
                    <a:pt x="47" y="42"/>
                    <a:pt x="41" y="45"/>
                    <a:pt x="39" y="46"/>
                  </a:cubicBezTo>
                  <a:cubicBezTo>
                    <a:pt x="37" y="46"/>
                    <a:pt x="32" y="40"/>
                    <a:pt x="31" y="40"/>
                  </a:cubicBezTo>
                  <a:cubicBezTo>
                    <a:pt x="30" y="40"/>
                    <a:pt x="0" y="52"/>
                    <a:pt x="0" y="5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13" y="64"/>
                    <a:pt x="18" y="67"/>
                  </a:cubicBezTo>
                  <a:cubicBezTo>
                    <a:pt x="22" y="70"/>
                    <a:pt x="29" y="71"/>
                    <a:pt x="31" y="72"/>
                  </a:cubicBezTo>
                  <a:cubicBezTo>
                    <a:pt x="32" y="73"/>
                    <a:pt x="31" y="84"/>
                    <a:pt x="31" y="89"/>
                  </a:cubicBezTo>
                  <a:cubicBezTo>
                    <a:pt x="32" y="95"/>
                    <a:pt x="25" y="96"/>
                    <a:pt x="28" y="99"/>
                  </a:cubicBezTo>
                  <a:cubicBezTo>
                    <a:pt x="31" y="102"/>
                    <a:pt x="30" y="107"/>
                    <a:pt x="32" y="108"/>
                  </a:cubicBezTo>
                  <a:cubicBezTo>
                    <a:pt x="34" y="108"/>
                    <a:pt x="28" y="115"/>
                    <a:pt x="26" y="116"/>
                  </a:cubicBezTo>
                  <a:cubicBezTo>
                    <a:pt x="23" y="118"/>
                    <a:pt x="26" y="123"/>
                    <a:pt x="23" y="127"/>
                  </a:cubicBezTo>
                  <a:cubicBezTo>
                    <a:pt x="21" y="130"/>
                    <a:pt x="15" y="135"/>
                    <a:pt x="11" y="138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3" y="141"/>
                    <a:pt x="16" y="158"/>
                    <a:pt x="19" y="160"/>
                  </a:cubicBezTo>
                  <a:cubicBezTo>
                    <a:pt x="22" y="162"/>
                    <a:pt x="20" y="179"/>
                    <a:pt x="20" y="180"/>
                  </a:cubicBezTo>
                  <a:cubicBezTo>
                    <a:pt x="20" y="182"/>
                    <a:pt x="21" y="193"/>
                    <a:pt x="21" y="193"/>
                  </a:cubicBezTo>
                  <a:cubicBezTo>
                    <a:pt x="21" y="193"/>
                    <a:pt x="26" y="193"/>
                    <a:pt x="30" y="193"/>
                  </a:cubicBezTo>
                  <a:cubicBezTo>
                    <a:pt x="30" y="190"/>
                    <a:pt x="30" y="188"/>
                    <a:pt x="30" y="187"/>
                  </a:cubicBezTo>
                  <a:cubicBezTo>
                    <a:pt x="30" y="182"/>
                    <a:pt x="27" y="186"/>
                    <a:pt x="26" y="183"/>
                  </a:cubicBezTo>
                  <a:cubicBezTo>
                    <a:pt x="24" y="179"/>
                    <a:pt x="34" y="173"/>
                    <a:pt x="43" y="170"/>
                  </a:cubicBezTo>
                  <a:cubicBezTo>
                    <a:pt x="53" y="166"/>
                    <a:pt x="56" y="164"/>
                    <a:pt x="57" y="161"/>
                  </a:cubicBezTo>
                  <a:cubicBezTo>
                    <a:pt x="58" y="158"/>
                    <a:pt x="57" y="148"/>
                    <a:pt x="59" y="145"/>
                  </a:cubicBezTo>
                  <a:cubicBezTo>
                    <a:pt x="60" y="141"/>
                    <a:pt x="58" y="139"/>
                    <a:pt x="57" y="130"/>
                  </a:cubicBezTo>
                  <a:cubicBezTo>
                    <a:pt x="55" y="122"/>
                    <a:pt x="52" y="121"/>
                    <a:pt x="51" y="116"/>
                  </a:cubicBezTo>
                  <a:cubicBezTo>
                    <a:pt x="50" y="111"/>
                    <a:pt x="50" y="108"/>
                    <a:pt x="53" y="108"/>
                  </a:cubicBezTo>
                  <a:cubicBezTo>
                    <a:pt x="56" y="107"/>
                    <a:pt x="56" y="106"/>
                    <a:pt x="58" y="102"/>
                  </a:cubicBezTo>
                  <a:cubicBezTo>
                    <a:pt x="60" y="97"/>
                    <a:pt x="63" y="99"/>
                    <a:pt x="68" y="96"/>
                  </a:cubicBezTo>
                  <a:cubicBezTo>
                    <a:pt x="72" y="92"/>
                    <a:pt x="72" y="88"/>
                    <a:pt x="79" y="83"/>
                  </a:cubicBezTo>
                  <a:cubicBezTo>
                    <a:pt x="87" y="77"/>
                    <a:pt x="94" y="77"/>
                    <a:pt x="101" y="73"/>
                  </a:cubicBezTo>
                  <a:cubicBezTo>
                    <a:pt x="108" y="69"/>
                    <a:pt x="120" y="53"/>
                    <a:pt x="119" y="5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61">
              <a:extLst>
                <a:ext uri="{FF2B5EF4-FFF2-40B4-BE49-F238E27FC236}">
                  <a16:creationId xmlns:a16="http://schemas.microsoft.com/office/drawing/2014/main" id="{6ED2CD73-406D-47DE-B7BE-5A0C9319F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1108" y="4515194"/>
              <a:ext cx="281756" cy="287505"/>
            </a:xfrm>
            <a:custGeom>
              <a:avLst/>
              <a:gdLst/>
              <a:ahLst/>
              <a:cxnLst>
                <a:cxn ang="0">
                  <a:pos x="114" y="100"/>
                </a:cxn>
                <a:cxn ang="0">
                  <a:pos x="110" y="88"/>
                </a:cxn>
                <a:cxn ang="0">
                  <a:pos x="109" y="79"/>
                </a:cxn>
                <a:cxn ang="0">
                  <a:pos x="111" y="71"/>
                </a:cxn>
                <a:cxn ang="0">
                  <a:pos x="105" y="61"/>
                </a:cxn>
                <a:cxn ang="0">
                  <a:pos x="110" y="44"/>
                </a:cxn>
                <a:cxn ang="0">
                  <a:pos x="91" y="30"/>
                </a:cxn>
                <a:cxn ang="0">
                  <a:pos x="92" y="24"/>
                </a:cxn>
                <a:cxn ang="0">
                  <a:pos x="49" y="1"/>
                </a:cxn>
                <a:cxn ang="0">
                  <a:pos x="44" y="12"/>
                </a:cxn>
                <a:cxn ang="0">
                  <a:pos x="44" y="19"/>
                </a:cxn>
                <a:cxn ang="0">
                  <a:pos x="26" y="18"/>
                </a:cxn>
                <a:cxn ang="0">
                  <a:pos x="26" y="0"/>
                </a:cxn>
                <a:cxn ang="0">
                  <a:pos x="17" y="1"/>
                </a:cxn>
                <a:cxn ang="0">
                  <a:pos x="11" y="2"/>
                </a:cxn>
                <a:cxn ang="0">
                  <a:pos x="13" y="7"/>
                </a:cxn>
                <a:cxn ang="0">
                  <a:pos x="15" y="15"/>
                </a:cxn>
                <a:cxn ang="0">
                  <a:pos x="10" y="17"/>
                </a:cxn>
                <a:cxn ang="0">
                  <a:pos x="11" y="23"/>
                </a:cxn>
                <a:cxn ang="0">
                  <a:pos x="14" y="25"/>
                </a:cxn>
                <a:cxn ang="0">
                  <a:pos x="5" y="38"/>
                </a:cxn>
                <a:cxn ang="0">
                  <a:pos x="0" y="41"/>
                </a:cxn>
                <a:cxn ang="0">
                  <a:pos x="7" y="62"/>
                </a:cxn>
                <a:cxn ang="0">
                  <a:pos x="13" y="77"/>
                </a:cxn>
                <a:cxn ang="0">
                  <a:pos x="15" y="86"/>
                </a:cxn>
                <a:cxn ang="0">
                  <a:pos x="9" y="81"/>
                </a:cxn>
                <a:cxn ang="0">
                  <a:pos x="8" y="83"/>
                </a:cxn>
                <a:cxn ang="0">
                  <a:pos x="8" y="83"/>
                </a:cxn>
                <a:cxn ang="0">
                  <a:pos x="16" y="88"/>
                </a:cxn>
                <a:cxn ang="0">
                  <a:pos x="26" y="92"/>
                </a:cxn>
                <a:cxn ang="0">
                  <a:pos x="41" y="99"/>
                </a:cxn>
                <a:cxn ang="0">
                  <a:pos x="42" y="100"/>
                </a:cxn>
                <a:cxn ang="0">
                  <a:pos x="49" y="100"/>
                </a:cxn>
                <a:cxn ang="0">
                  <a:pos x="51" y="99"/>
                </a:cxn>
                <a:cxn ang="0">
                  <a:pos x="59" y="122"/>
                </a:cxn>
                <a:cxn ang="0">
                  <a:pos x="65" y="123"/>
                </a:cxn>
                <a:cxn ang="0">
                  <a:pos x="72" y="121"/>
                </a:cxn>
                <a:cxn ang="0">
                  <a:pos x="76" y="125"/>
                </a:cxn>
                <a:cxn ang="0">
                  <a:pos x="85" y="123"/>
                </a:cxn>
                <a:cxn ang="0">
                  <a:pos x="92" y="123"/>
                </a:cxn>
                <a:cxn ang="0">
                  <a:pos x="96" y="118"/>
                </a:cxn>
                <a:cxn ang="0">
                  <a:pos x="102" y="119"/>
                </a:cxn>
                <a:cxn ang="0">
                  <a:pos x="110" y="117"/>
                </a:cxn>
                <a:cxn ang="0">
                  <a:pos x="122" y="110"/>
                </a:cxn>
                <a:cxn ang="0">
                  <a:pos x="114" y="100"/>
                </a:cxn>
              </a:cxnLst>
              <a:rect l="0" t="0" r="r" b="b"/>
              <a:pathLst>
                <a:path w="122" h="125">
                  <a:moveTo>
                    <a:pt x="114" y="100"/>
                  </a:moveTo>
                  <a:cubicBezTo>
                    <a:pt x="114" y="93"/>
                    <a:pt x="110" y="93"/>
                    <a:pt x="110" y="88"/>
                  </a:cubicBezTo>
                  <a:cubicBezTo>
                    <a:pt x="110" y="84"/>
                    <a:pt x="111" y="80"/>
                    <a:pt x="109" y="79"/>
                  </a:cubicBezTo>
                  <a:cubicBezTo>
                    <a:pt x="107" y="79"/>
                    <a:pt x="108" y="75"/>
                    <a:pt x="111" y="71"/>
                  </a:cubicBezTo>
                  <a:cubicBezTo>
                    <a:pt x="114" y="67"/>
                    <a:pt x="106" y="66"/>
                    <a:pt x="105" y="61"/>
                  </a:cubicBezTo>
                  <a:cubicBezTo>
                    <a:pt x="105" y="59"/>
                    <a:pt x="107" y="52"/>
                    <a:pt x="110" y="44"/>
                  </a:cubicBezTo>
                  <a:cubicBezTo>
                    <a:pt x="101" y="37"/>
                    <a:pt x="91" y="30"/>
                    <a:pt x="91" y="30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6"/>
                    <a:pt x="47" y="10"/>
                    <a:pt x="44" y="12"/>
                  </a:cubicBezTo>
                  <a:cubicBezTo>
                    <a:pt x="40" y="13"/>
                    <a:pt x="48" y="18"/>
                    <a:pt x="44" y="19"/>
                  </a:cubicBezTo>
                  <a:cubicBezTo>
                    <a:pt x="41" y="19"/>
                    <a:pt x="32" y="15"/>
                    <a:pt x="26" y="18"/>
                  </a:cubicBezTo>
                  <a:cubicBezTo>
                    <a:pt x="22" y="19"/>
                    <a:pt x="23" y="9"/>
                    <a:pt x="2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4" y="2"/>
                    <a:pt x="11" y="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5" y="12"/>
                    <a:pt x="15" y="15"/>
                  </a:cubicBezTo>
                  <a:cubicBezTo>
                    <a:pt x="15" y="16"/>
                    <a:pt x="13" y="17"/>
                    <a:pt x="10" y="17"/>
                  </a:cubicBezTo>
                  <a:cubicBezTo>
                    <a:pt x="11" y="20"/>
                    <a:pt x="11" y="23"/>
                    <a:pt x="11" y="23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7" y="37"/>
                    <a:pt x="5" y="38"/>
                  </a:cubicBezTo>
                  <a:cubicBezTo>
                    <a:pt x="4" y="38"/>
                    <a:pt x="2" y="39"/>
                    <a:pt x="0" y="41"/>
                  </a:cubicBezTo>
                  <a:cubicBezTo>
                    <a:pt x="1" y="49"/>
                    <a:pt x="3" y="59"/>
                    <a:pt x="7" y="62"/>
                  </a:cubicBezTo>
                  <a:cubicBezTo>
                    <a:pt x="12" y="68"/>
                    <a:pt x="11" y="74"/>
                    <a:pt x="13" y="77"/>
                  </a:cubicBezTo>
                  <a:cubicBezTo>
                    <a:pt x="14" y="81"/>
                    <a:pt x="19" y="85"/>
                    <a:pt x="15" y="86"/>
                  </a:cubicBezTo>
                  <a:cubicBezTo>
                    <a:pt x="13" y="87"/>
                    <a:pt x="11" y="85"/>
                    <a:pt x="9" y="81"/>
                  </a:cubicBezTo>
                  <a:cubicBezTo>
                    <a:pt x="9" y="82"/>
                    <a:pt x="9" y="82"/>
                    <a:pt x="8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11" y="86"/>
                    <a:pt x="15" y="88"/>
                    <a:pt x="16" y="88"/>
                  </a:cubicBezTo>
                  <a:cubicBezTo>
                    <a:pt x="19" y="88"/>
                    <a:pt x="24" y="92"/>
                    <a:pt x="26" y="92"/>
                  </a:cubicBezTo>
                  <a:cubicBezTo>
                    <a:pt x="29" y="93"/>
                    <a:pt x="40" y="97"/>
                    <a:pt x="41" y="99"/>
                  </a:cubicBezTo>
                  <a:cubicBezTo>
                    <a:pt x="41" y="99"/>
                    <a:pt x="41" y="99"/>
                    <a:pt x="42" y="100"/>
                  </a:cubicBezTo>
                  <a:cubicBezTo>
                    <a:pt x="44" y="100"/>
                    <a:pt x="47" y="99"/>
                    <a:pt x="49" y="100"/>
                  </a:cubicBezTo>
                  <a:cubicBezTo>
                    <a:pt x="50" y="99"/>
                    <a:pt x="50" y="99"/>
                    <a:pt x="51" y="99"/>
                  </a:cubicBezTo>
                  <a:cubicBezTo>
                    <a:pt x="55" y="99"/>
                    <a:pt x="59" y="113"/>
                    <a:pt x="59" y="122"/>
                  </a:cubicBezTo>
                  <a:cubicBezTo>
                    <a:pt x="61" y="122"/>
                    <a:pt x="64" y="123"/>
                    <a:pt x="65" y="123"/>
                  </a:cubicBezTo>
                  <a:cubicBezTo>
                    <a:pt x="67" y="123"/>
                    <a:pt x="69" y="120"/>
                    <a:pt x="72" y="121"/>
                  </a:cubicBezTo>
                  <a:cubicBezTo>
                    <a:pt x="75" y="122"/>
                    <a:pt x="73" y="125"/>
                    <a:pt x="76" y="125"/>
                  </a:cubicBezTo>
                  <a:cubicBezTo>
                    <a:pt x="78" y="125"/>
                    <a:pt x="84" y="123"/>
                    <a:pt x="85" y="123"/>
                  </a:cubicBezTo>
                  <a:cubicBezTo>
                    <a:pt x="87" y="124"/>
                    <a:pt x="92" y="125"/>
                    <a:pt x="92" y="123"/>
                  </a:cubicBezTo>
                  <a:cubicBezTo>
                    <a:pt x="92" y="121"/>
                    <a:pt x="93" y="118"/>
                    <a:pt x="96" y="118"/>
                  </a:cubicBezTo>
                  <a:cubicBezTo>
                    <a:pt x="98" y="119"/>
                    <a:pt x="100" y="121"/>
                    <a:pt x="102" y="119"/>
                  </a:cubicBezTo>
                  <a:cubicBezTo>
                    <a:pt x="105" y="116"/>
                    <a:pt x="109" y="119"/>
                    <a:pt x="110" y="117"/>
                  </a:cubicBezTo>
                  <a:cubicBezTo>
                    <a:pt x="111" y="115"/>
                    <a:pt x="117" y="113"/>
                    <a:pt x="122" y="110"/>
                  </a:cubicBezTo>
                  <a:cubicBezTo>
                    <a:pt x="122" y="104"/>
                    <a:pt x="115" y="107"/>
                    <a:pt x="114" y="10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62">
              <a:extLst>
                <a:ext uri="{FF2B5EF4-FFF2-40B4-BE49-F238E27FC236}">
                  <a16:creationId xmlns:a16="http://schemas.microsoft.com/office/drawing/2014/main" id="{B49BCD8A-F1BA-47A5-91EF-18DD4EB30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527" y="4743280"/>
              <a:ext cx="86253" cy="203170"/>
            </a:xfrm>
            <a:custGeom>
              <a:avLst/>
              <a:gdLst/>
              <a:ahLst/>
              <a:cxnLst>
                <a:cxn ang="0">
                  <a:pos x="34" y="57"/>
                </a:cxn>
                <a:cxn ang="0">
                  <a:pos x="27" y="51"/>
                </a:cxn>
                <a:cxn ang="0">
                  <a:pos x="27" y="53"/>
                </a:cxn>
                <a:cxn ang="0">
                  <a:pos x="15" y="35"/>
                </a:cxn>
                <a:cxn ang="0">
                  <a:pos x="16" y="15"/>
                </a:cxn>
                <a:cxn ang="0">
                  <a:pos x="13" y="1"/>
                </a:cxn>
                <a:cxn ang="0">
                  <a:pos x="6" y="1"/>
                </a:cxn>
                <a:cxn ang="0">
                  <a:pos x="10" y="12"/>
                </a:cxn>
                <a:cxn ang="0">
                  <a:pos x="6" y="14"/>
                </a:cxn>
                <a:cxn ang="0">
                  <a:pos x="7" y="32"/>
                </a:cxn>
                <a:cxn ang="0">
                  <a:pos x="2" y="35"/>
                </a:cxn>
                <a:cxn ang="0">
                  <a:pos x="0" y="46"/>
                </a:cxn>
                <a:cxn ang="0">
                  <a:pos x="2" y="51"/>
                </a:cxn>
                <a:cxn ang="0">
                  <a:pos x="2" y="51"/>
                </a:cxn>
                <a:cxn ang="0">
                  <a:pos x="10" y="57"/>
                </a:cxn>
                <a:cxn ang="0">
                  <a:pos x="19" y="58"/>
                </a:cxn>
                <a:cxn ang="0">
                  <a:pos x="17" y="73"/>
                </a:cxn>
                <a:cxn ang="0">
                  <a:pos x="27" y="86"/>
                </a:cxn>
                <a:cxn ang="0">
                  <a:pos x="28" y="76"/>
                </a:cxn>
                <a:cxn ang="0">
                  <a:pos x="34" y="69"/>
                </a:cxn>
                <a:cxn ang="0">
                  <a:pos x="34" y="57"/>
                </a:cxn>
              </a:cxnLst>
              <a:rect l="0" t="0" r="r" b="b"/>
              <a:pathLst>
                <a:path w="37" h="88">
                  <a:moveTo>
                    <a:pt x="34" y="57"/>
                  </a:moveTo>
                  <a:cubicBezTo>
                    <a:pt x="33" y="55"/>
                    <a:pt x="30" y="53"/>
                    <a:pt x="27" y="51"/>
                  </a:cubicBezTo>
                  <a:cubicBezTo>
                    <a:pt x="27" y="51"/>
                    <a:pt x="27" y="52"/>
                    <a:pt x="27" y="53"/>
                  </a:cubicBezTo>
                  <a:cubicBezTo>
                    <a:pt x="24" y="57"/>
                    <a:pt x="16" y="44"/>
                    <a:pt x="15" y="35"/>
                  </a:cubicBezTo>
                  <a:cubicBezTo>
                    <a:pt x="14" y="27"/>
                    <a:pt x="19" y="23"/>
                    <a:pt x="16" y="15"/>
                  </a:cubicBezTo>
                  <a:cubicBezTo>
                    <a:pt x="13" y="9"/>
                    <a:pt x="11" y="3"/>
                    <a:pt x="13" y="1"/>
                  </a:cubicBezTo>
                  <a:cubicBezTo>
                    <a:pt x="11" y="0"/>
                    <a:pt x="8" y="1"/>
                    <a:pt x="6" y="1"/>
                  </a:cubicBezTo>
                  <a:cubicBezTo>
                    <a:pt x="7" y="4"/>
                    <a:pt x="10" y="10"/>
                    <a:pt x="10" y="12"/>
                  </a:cubicBezTo>
                  <a:cubicBezTo>
                    <a:pt x="10" y="14"/>
                    <a:pt x="7" y="11"/>
                    <a:pt x="6" y="14"/>
                  </a:cubicBezTo>
                  <a:cubicBezTo>
                    <a:pt x="5" y="17"/>
                    <a:pt x="4" y="30"/>
                    <a:pt x="7" y="32"/>
                  </a:cubicBezTo>
                  <a:cubicBezTo>
                    <a:pt x="9" y="35"/>
                    <a:pt x="2" y="33"/>
                    <a:pt x="2" y="35"/>
                  </a:cubicBezTo>
                  <a:cubicBezTo>
                    <a:pt x="2" y="38"/>
                    <a:pt x="1" y="46"/>
                    <a:pt x="0" y="46"/>
                  </a:cubicBezTo>
                  <a:cubicBezTo>
                    <a:pt x="0" y="47"/>
                    <a:pt x="1" y="49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8" y="57"/>
                    <a:pt x="10" y="57"/>
                  </a:cubicBezTo>
                  <a:cubicBezTo>
                    <a:pt x="12" y="56"/>
                    <a:pt x="18" y="53"/>
                    <a:pt x="19" y="58"/>
                  </a:cubicBezTo>
                  <a:cubicBezTo>
                    <a:pt x="20" y="63"/>
                    <a:pt x="16" y="71"/>
                    <a:pt x="17" y="73"/>
                  </a:cubicBezTo>
                  <a:cubicBezTo>
                    <a:pt x="17" y="75"/>
                    <a:pt x="26" y="88"/>
                    <a:pt x="27" y="86"/>
                  </a:cubicBezTo>
                  <a:cubicBezTo>
                    <a:pt x="28" y="85"/>
                    <a:pt x="25" y="79"/>
                    <a:pt x="28" y="76"/>
                  </a:cubicBezTo>
                  <a:cubicBezTo>
                    <a:pt x="31" y="73"/>
                    <a:pt x="35" y="77"/>
                    <a:pt x="34" y="69"/>
                  </a:cubicBezTo>
                  <a:cubicBezTo>
                    <a:pt x="34" y="61"/>
                    <a:pt x="37" y="61"/>
                    <a:pt x="34" y="5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63">
              <a:extLst>
                <a:ext uri="{FF2B5EF4-FFF2-40B4-BE49-F238E27FC236}">
                  <a16:creationId xmlns:a16="http://schemas.microsoft.com/office/drawing/2014/main" id="{CEAED281-552E-4BEE-BD5C-5561EEF0A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181" y="5034620"/>
              <a:ext cx="88168" cy="69001"/>
            </a:xfrm>
            <a:custGeom>
              <a:avLst/>
              <a:gdLst/>
              <a:ahLst/>
              <a:cxnLst>
                <a:cxn ang="0">
                  <a:pos x="1" y="5"/>
                </a:cxn>
                <a:cxn ang="0">
                  <a:pos x="34" y="27"/>
                </a:cxn>
                <a:cxn ang="0">
                  <a:pos x="1" y="5"/>
                </a:cxn>
              </a:cxnLst>
              <a:rect l="0" t="0" r="r" b="b"/>
              <a:pathLst>
                <a:path w="38" h="30">
                  <a:moveTo>
                    <a:pt x="1" y="5"/>
                  </a:moveTo>
                  <a:cubicBezTo>
                    <a:pt x="0" y="0"/>
                    <a:pt x="38" y="25"/>
                    <a:pt x="34" y="27"/>
                  </a:cubicBezTo>
                  <a:cubicBezTo>
                    <a:pt x="30" y="30"/>
                    <a:pt x="2" y="9"/>
                    <a:pt x="1" y="5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64">
              <a:extLst>
                <a:ext uri="{FF2B5EF4-FFF2-40B4-BE49-F238E27FC236}">
                  <a16:creationId xmlns:a16="http://schemas.microsoft.com/office/drawing/2014/main" id="{ADB12DED-0A6A-4426-BCAF-D5C2D7C9E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379" y="3357503"/>
              <a:ext cx="201255" cy="134169"/>
            </a:xfrm>
            <a:custGeom>
              <a:avLst/>
              <a:gdLst/>
              <a:ahLst/>
              <a:cxnLst>
                <a:cxn ang="0">
                  <a:pos x="71" y="47"/>
                </a:cxn>
                <a:cxn ang="0">
                  <a:pos x="75" y="51"/>
                </a:cxn>
                <a:cxn ang="0">
                  <a:pos x="83" y="53"/>
                </a:cxn>
                <a:cxn ang="0">
                  <a:pos x="87" y="52"/>
                </a:cxn>
                <a:cxn ang="0">
                  <a:pos x="84" y="37"/>
                </a:cxn>
                <a:cxn ang="0">
                  <a:pos x="73" y="30"/>
                </a:cxn>
                <a:cxn ang="0">
                  <a:pos x="72" y="20"/>
                </a:cxn>
                <a:cxn ang="0">
                  <a:pos x="57" y="21"/>
                </a:cxn>
                <a:cxn ang="0">
                  <a:pos x="47" y="19"/>
                </a:cxn>
                <a:cxn ang="0">
                  <a:pos x="37" y="19"/>
                </a:cxn>
                <a:cxn ang="0">
                  <a:pos x="21" y="18"/>
                </a:cxn>
                <a:cxn ang="0">
                  <a:pos x="29" y="11"/>
                </a:cxn>
                <a:cxn ang="0">
                  <a:pos x="33" y="11"/>
                </a:cxn>
                <a:cxn ang="0">
                  <a:pos x="37" y="2"/>
                </a:cxn>
                <a:cxn ang="0">
                  <a:pos x="29" y="4"/>
                </a:cxn>
                <a:cxn ang="0">
                  <a:pos x="20" y="6"/>
                </a:cxn>
                <a:cxn ang="0">
                  <a:pos x="15" y="12"/>
                </a:cxn>
                <a:cxn ang="0">
                  <a:pos x="11" y="18"/>
                </a:cxn>
                <a:cxn ang="0">
                  <a:pos x="1" y="22"/>
                </a:cxn>
                <a:cxn ang="0">
                  <a:pos x="8" y="31"/>
                </a:cxn>
                <a:cxn ang="0">
                  <a:pos x="9" y="41"/>
                </a:cxn>
                <a:cxn ang="0">
                  <a:pos x="4" y="52"/>
                </a:cxn>
                <a:cxn ang="0">
                  <a:pos x="10" y="53"/>
                </a:cxn>
                <a:cxn ang="0">
                  <a:pos x="21" y="50"/>
                </a:cxn>
                <a:cxn ang="0">
                  <a:pos x="32" y="44"/>
                </a:cxn>
                <a:cxn ang="0">
                  <a:pos x="42" y="35"/>
                </a:cxn>
                <a:cxn ang="0">
                  <a:pos x="47" y="44"/>
                </a:cxn>
                <a:cxn ang="0">
                  <a:pos x="47" y="57"/>
                </a:cxn>
                <a:cxn ang="0">
                  <a:pos x="52" y="58"/>
                </a:cxn>
                <a:cxn ang="0">
                  <a:pos x="58" y="56"/>
                </a:cxn>
                <a:cxn ang="0">
                  <a:pos x="71" y="47"/>
                </a:cxn>
              </a:cxnLst>
              <a:rect l="0" t="0" r="r" b="b"/>
              <a:pathLst>
                <a:path w="87" h="58">
                  <a:moveTo>
                    <a:pt x="71" y="47"/>
                  </a:moveTo>
                  <a:cubicBezTo>
                    <a:pt x="73" y="49"/>
                    <a:pt x="73" y="51"/>
                    <a:pt x="75" y="51"/>
                  </a:cubicBezTo>
                  <a:cubicBezTo>
                    <a:pt x="77" y="50"/>
                    <a:pt x="81" y="51"/>
                    <a:pt x="83" y="53"/>
                  </a:cubicBezTo>
                  <a:cubicBezTo>
                    <a:pt x="85" y="53"/>
                    <a:pt x="87" y="52"/>
                    <a:pt x="87" y="52"/>
                  </a:cubicBezTo>
                  <a:cubicBezTo>
                    <a:pt x="87" y="52"/>
                    <a:pt x="85" y="41"/>
                    <a:pt x="84" y="37"/>
                  </a:cubicBezTo>
                  <a:cubicBezTo>
                    <a:pt x="84" y="34"/>
                    <a:pt x="73" y="30"/>
                    <a:pt x="73" y="3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59" y="22"/>
                    <a:pt x="57" y="21"/>
                  </a:cubicBezTo>
                  <a:cubicBezTo>
                    <a:pt x="55" y="20"/>
                    <a:pt x="50" y="23"/>
                    <a:pt x="47" y="19"/>
                  </a:cubicBezTo>
                  <a:cubicBezTo>
                    <a:pt x="45" y="16"/>
                    <a:pt x="41" y="22"/>
                    <a:pt x="37" y="19"/>
                  </a:cubicBezTo>
                  <a:cubicBezTo>
                    <a:pt x="33" y="16"/>
                    <a:pt x="22" y="20"/>
                    <a:pt x="21" y="18"/>
                  </a:cubicBezTo>
                  <a:cubicBezTo>
                    <a:pt x="21" y="15"/>
                    <a:pt x="26" y="11"/>
                    <a:pt x="29" y="11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4" y="9"/>
                    <a:pt x="37" y="3"/>
                    <a:pt x="37" y="2"/>
                  </a:cubicBezTo>
                  <a:cubicBezTo>
                    <a:pt x="36" y="0"/>
                    <a:pt x="32" y="2"/>
                    <a:pt x="29" y="4"/>
                  </a:cubicBezTo>
                  <a:cubicBezTo>
                    <a:pt x="26" y="6"/>
                    <a:pt x="21" y="3"/>
                    <a:pt x="20" y="6"/>
                  </a:cubicBezTo>
                  <a:cubicBezTo>
                    <a:pt x="19" y="9"/>
                    <a:pt x="18" y="12"/>
                    <a:pt x="15" y="12"/>
                  </a:cubicBezTo>
                  <a:cubicBezTo>
                    <a:pt x="12" y="12"/>
                    <a:pt x="14" y="17"/>
                    <a:pt x="11" y="18"/>
                  </a:cubicBezTo>
                  <a:cubicBezTo>
                    <a:pt x="8" y="19"/>
                    <a:pt x="1" y="19"/>
                    <a:pt x="1" y="22"/>
                  </a:cubicBezTo>
                  <a:cubicBezTo>
                    <a:pt x="0" y="25"/>
                    <a:pt x="8" y="27"/>
                    <a:pt x="8" y="31"/>
                  </a:cubicBezTo>
                  <a:cubicBezTo>
                    <a:pt x="7" y="34"/>
                    <a:pt x="12" y="38"/>
                    <a:pt x="9" y="41"/>
                  </a:cubicBezTo>
                  <a:cubicBezTo>
                    <a:pt x="6" y="43"/>
                    <a:pt x="4" y="46"/>
                    <a:pt x="4" y="52"/>
                  </a:cubicBezTo>
                  <a:cubicBezTo>
                    <a:pt x="7" y="54"/>
                    <a:pt x="9" y="55"/>
                    <a:pt x="10" y="53"/>
                  </a:cubicBezTo>
                  <a:cubicBezTo>
                    <a:pt x="11" y="49"/>
                    <a:pt x="21" y="53"/>
                    <a:pt x="21" y="50"/>
                  </a:cubicBezTo>
                  <a:cubicBezTo>
                    <a:pt x="21" y="47"/>
                    <a:pt x="32" y="48"/>
                    <a:pt x="32" y="44"/>
                  </a:cubicBezTo>
                  <a:cubicBezTo>
                    <a:pt x="32" y="41"/>
                    <a:pt x="38" y="34"/>
                    <a:pt x="42" y="35"/>
                  </a:cubicBezTo>
                  <a:cubicBezTo>
                    <a:pt x="46" y="35"/>
                    <a:pt x="42" y="42"/>
                    <a:pt x="47" y="44"/>
                  </a:cubicBezTo>
                  <a:cubicBezTo>
                    <a:pt x="51" y="46"/>
                    <a:pt x="44" y="54"/>
                    <a:pt x="47" y="57"/>
                  </a:cubicBezTo>
                  <a:cubicBezTo>
                    <a:pt x="48" y="58"/>
                    <a:pt x="50" y="58"/>
                    <a:pt x="52" y="58"/>
                  </a:cubicBezTo>
                  <a:cubicBezTo>
                    <a:pt x="54" y="57"/>
                    <a:pt x="56" y="56"/>
                    <a:pt x="58" y="56"/>
                  </a:cubicBezTo>
                  <a:cubicBezTo>
                    <a:pt x="63" y="52"/>
                    <a:pt x="69" y="46"/>
                    <a:pt x="71" y="4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65">
              <a:extLst>
                <a:ext uri="{FF2B5EF4-FFF2-40B4-BE49-F238E27FC236}">
                  <a16:creationId xmlns:a16="http://schemas.microsoft.com/office/drawing/2014/main" id="{338AB9DB-DC97-4A80-BD16-6CC01748A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3134" y="3813680"/>
              <a:ext cx="23000" cy="47919"/>
            </a:xfrm>
            <a:custGeom>
              <a:avLst/>
              <a:gdLst/>
              <a:ahLst/>
              <a:cxnLst>
                <a:cxn ang="0">
                  <a:pos x="8" y="19"/>
                </a:cxn>
                <a:cxn ang="0">
                  <a:pos x="4" y="15"/>
                </a:cxn>
                <a:cxn ang="0">
                  <a:pos x="0" y="7"/>
                </a:cxn>
                <a:cxn ang="0">
                  <a:pos x="4" y="4"/>
                </a:cxn>
                <a:cxn ang="0">
                  <a:pos x="5" y="12"/>
                </a:cxn>
                <a:cxn ang="0">
                  <a:pos x="8" y="19"/>
                </a:cxn>
              </a:cxnLst>
              <a:rect l="0" t="0" r="r" b="b"/>
              <a:pathLst>
                <a:path w="10" h="21">
                  <a:moveTo>
                    <a:pt x="8" y="19"/>
                  </a:moveTo>
                  <a:cubicBezTo>
                    <a:pt x="8" y="21"/>
                    <a:pt x="4" y="17"/>
                    <a:pt x="4" y="15"/>
                  </a:cubicBezTo>
                  <a:cubicBezTo>
                    <a:pt x="4" y="12"/>
                    <a:pt x="0" y="12"/>
                    <a:pt x="0" y="7"/>
                  </a:cubicBezTo>
                  <a:cubicBezTo>
                    <a:pt x="0" y="3"/>
                    <a:pt x="2" y="0"/>
                    <a:pt x="4" y="4"/>
                  </a:cubicBezTo>
                  <a:cubicBezTo>
                    <a:pt x="7" y="8"/>
                    <a:pt x="5" y="10"/>
                    <a:pt x="5" y="12"/>
                  </a:cubicBezTo>
                  <a:cubicBezTo>
                    <a:pt x="6" y="14"/>
                    <a:pt x="10" y="17"/>
                    <a:pt x="8" y="19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66">
              <a:extLst>
                <a:ext uri="{FF2B5EF4-FFF2-40B4-BE49-F238E27FC236}">
                  <a16:creationId xmlns:a16="http://schemas.microsoft.com/office/drawing/2014/main" id="{B66B0D12-8D59-4192-8CBE-42376A989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476" y="4208520"/>
              <a:ext cx="30667" cy="24918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2" y="4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3" y="10"/>
                </a:cxn>
              </a:cxnLst>
              <a:rect l="0" t="0" r="r" b="b"/>
              <a:pathLst>
                <a:path w="13" h="11">
                  <a:moveTo>
                    <a:pt x="3" y="10"/>
                  </a:moveTo>
                  <a:cubicBezTo>
                    <a:pt x="1" y="8"/>
                    <a:pt x="5" y="5"/>
                    <a:pt x="2" y="4"/>
                  </a:cubicBezTo>
                  <a:cubicBezTo>
                    <a:pt x="0" y="3"/>
                    <a:pt x="8" y="0"/>
                    <a:pt x="11" y="2"/>
                  </a:cubicBezTo>
                  <a:cubicBezTo>
                    <a:pt x="13" y="4"/>
                    <a:pt x="13" y="7"/>
                    <a:pt x="11" y="8"/>
                  </a:cubicBezTo>
                  <a:cubicBezTo>
                    <a:pt x="9" y="9"/>
                    <a:pt x="4" y="11"/>
                    <a:pt x="3" y="10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67">
              <a:extLst>
                <a:ext uri="{FF2B5EF4-FFF2-40B4-BE49-F238E27FC236}">
                  <a16:creationId xmlns:a16="http://schemas.microsoft.com/office/drawing/2014/main" id="{975AAAA2-B39D-45D3-88C4-E332D52E2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199" y="3344085"/>
              <a:ext cx="86253" cy="74752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28" y="17"/>
                </a:cxn>
                <a:cxn ang="0">
                  <a:pos x="24" y="8"/>
                </a:cxn>
                <a:cxn ang="0">
                  <a:pos x="21" y="2"/>
                </a:cxn>
                <a:cxn ang="0">
                  <a:pos x="11" y="1"/>
                </a:cxn>
                <a:cxn ang="0">
                  <a:pos x="0" y="3"/>
                </a:cxn>
                <a:cxn ang="0">
                  <a:pos x="2" y="12"/>
                </a:cxn>
                <a:cxn ang="0">
                  <a:pos x="11" y="16"/>
                </a:cxn>
                <a:cxn ang="0">
                  <a:pos x="13" y="20"/>
                </a:cxn>
                <a:cxn ang="0">
                  <a:pos x="14" y="20"/>
                </a:cxn>
                <a:cxn ang="0">
                  <a:pos x="17" y="22"/>
                </a:cxn>
                <a:cxn ang="0">
                  <a:pos x="22" y="25"/>
                </a:cxn>
                <a:cxn ang="0">
                  <a:pos x="28" y="27"/>
                </a:cxn>
                <a:cxn ang="0">
                  <a:pos x="30" y="33"/>
                </a:cxn>
                <a:cxn ang="0">
                  <a:pos x="37" y="31"/>
                </a:cxn>
                <a:cxn ang="0">
                  <a:pos x="35" y="26"/>
                </a:cxn>
              </a:cxnLst>
              <a:rect l="0" t="0" r="r" b="b"/>
              <a:pathLst>
                <a:path w="37" h="33">
                  <a:moveTo>
                    <a:pt x="35" y="26"/>
                  </a:moveTo>
                  <a:cubicBezTo>
                    <a:pt x="35" y="23"/>
                    <a:pt x="28" y="21"/>
                    <a:pt x="28" y="17"/>
                  </a:cubicBezTo>
                  <a:cubicBezTo>
                    <a:pt x="28" y="14"/>
                    <a:pt x="23" y="11"/>
                    <a:pt x="24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18" y="1"/>
                    <a:pt x="14" y="0"/>
                    <a:pt x="11" y="1"/>
                  </a:cubicBezTo>
                  <a:cubicBezTo>
                    <a:pt x="7" y="1"/>
                    <a:pt x="4" y="2"/>
                    <a:pt x="0" y="3"/>
                  </a:cubicBezTo>
                  <a:cubicBezTo>
                    <a:pt x="2" y="6"/>
                    <a:pt x="0" y="7"/>
                    <a:pt x="2" y="12"/>
                  </a:cubicBezTo>
                  <a:cubicBezTo>
                    <a:pt x="4" y="17"/>
                    <a:pt x="9" y="14"/>
                    <a:pt x="11" y="16"/>
                  </a:cubicBezTo>
                  <a:cubicBezTo>
                    <a:pt x="11" y="16"/>
                    <a:pt x="12" y="18"/>
                    <a:pt x="13" y="20"/>
                  </a:cubicBezTo>
                  <a:cubicBezTo>
                    <a:pt x="13" y="20"/>
                    <a:pt x="13" y="20"/>
                    <a:pt x="14" y="20"/>
                  </a:cubicBezTo>
                  <a:cubicBezTo>
                    <a:pt x="16" y="20"/>
                    <a:pt x="16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4" y="25"/>
                    <a:pt x="25" y="23"/>
                    <a:pt x="28" y="27"/>
                  </a:cubicBezTo>
                  <a:cubicBezTo>
                    <a:pt x="30" y="29"/>
                    <a:pt x="30" y="30"/>
                    <a:pt x="30" y="33"/>
                  </a:cubicBezTo>
                  <a:cubicBezTo>
                    <a:pt x="33" y="33"/>
                    <a:pt x="35" y="32"/>
                    <a:pt x="37" y="31"/>
                  </a:cubicBezTo>
                  <a:cubicBezTo>
                    <a:pt x="36" y="29"/>
                    <a:pt x="35" y="27"/>
                    <a:pt x="35" y="26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68">
              <a:extLst>
                <a:ext uri="{FF2B5EF4-FFF2-40B4-BE49-F238E27FC236}">
                  <a16:creationId xmlns:a16="http://schemas.microsoft.com/office/drawing/2014/main" id="{F56BD808-E194-43D8-8F5D-36D1DD56E7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451" y="3326836"/>
              <a:ext cx="128420" cy="105420"/>
            </a:xfrm>
            <a:custGeom>
              <a:avLst/>
              <a:gdLst/>
              <a:ahLst/>
              <a:cxnLst>
                <a:cxn ang="0">
                  <a:pos x="53" y="15"/>
                </a:cxn>
                <a:cxn ang="0">
                  <a:pos x="43" y="2"/>
                </a:cxn>
                <a:cxn ang="0">
                  <a:pos x="35" y="8"/>
                </a:cxn>
                <a:cxn ang="0">
                  <a:pos x="30" y="8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6" y="4"/>
                </a:cxn>
                <a:cxn ang="0">
                  <a:pos x="20" y="9"/>
                </a:cxn>
                <a:cxn ang="0">
                  <a:pos x="11" y="9"/>
                </a:cxn>
                <a:cxn ang="0">
                  <a:pos x="3" y="6"/>
                </a:cxn>
                <a:cxn ang="0">
                  <a:pos x="7" y="15"/>
                </a:cxn>
                <a:cxn ang="0">
                  <a:pos x="11" y="24"/>
                </a:cxn>
                <a:cxn ang="0">
                  <a:pos x="18" y="33"/>
                </a:cxn>
                <a:cxn ang="0">
                  <a:pos x="20" y="38"/>
                </a:cxn>
                <a:cxn ang="0">
                  <a:pos x="34" y="30"/>
                </a:cxn>
                <a:cxn ang="0">
                  <a:pos x="36" y="40"/>
                </a:cxn>
                <a:cxn ang="0">
                  <a:pos x="44" y="46"/>
                </a:cxn>
                <a:cxn ang="0">
                  <a:pos x="46" y="39"/>
                </a:cxn>
                <a:cxn ang="0">
                  <a:pos x="53" y="15"/>
                </a:cxn>
                <a:cxn ang="0">
                  <a:pos x="5" y="32"/>
                </a:cxn>
                <a:cxn ang="0">
                  <a:pos x="0" y="29"/>
                </a:cxn>
                <a:cxn ang="0">
                  <a:pos x="3" y="35"/>
                </a:cxn>
                <a:cxn ang="0">
                  <a:pos x="11" y="40"/>
                </a:cxn>
                <a:cxn ang="0">
                  <a:pos x="13" y="40"/>
                </a:cxn>
                <a:cxn ang="0">
                  <a:pos x="11" y="34"/>
                </a:cxn>
                <a:cxn ang="0">
                  <a:pos x="5" y="32"/>
                </a:cxn>
              </a:cxnLst>
              <a:rect l="0" t="0" r="r" b="b"/>
              <a:pathLst>
                <a:path w="56" h="46">
                  <a:moveTo>
                    <a:pt x="53" y="15"/>
                  </a:moveTo>
                  <a:cubicBezTo>
                    <a:pt x="51" y="13"/>
                    <a:pt x="47" y="8"/>
                    <a:pt x="43" y="2"/>
                  </a:cubicBezTo>
                  <a:cubicBezTo>
                    <a:pt x="41" y="6"/>
                    <a:pt x="36" y="5"/>
                    <a:pt x="35" y="8"/>
                  </a:cubicBezTo>
                  <a:cubicBezTo>
                    <a:pt x="34" y="10"/>
                    <a:pt x="32" y="7"/>
                    <a:pt x="30" y="8"/>
                  </a:cubicBezTo>
                  <a:cubicBezTo>
                    <a:pt x="29" y="8"/>
                    <a:pt x="25" y="2"/>
                    <a:pt x="22" y="2"/>
                  </a:cubicBezTo>
                  <a:cubicBezTo>
                    <a:pt x="21" y="1"/>
                    <a:pt x="20" y="1"/>
                    <a:pt x="18" y="0"/>
                  </a:cubicBezTo>
                  <a:cubicBezTo>
                    <a:pt x="17" y="2"/>
                    <a:pt x="16" y="3"/>
                    <a:pt x="16" y="4"/>
                  </a:cubicBezTo>
                  <a:cubicBezTo>
                    <a:pt x="17" y="6"/>
                    <a:pt x="21" y="8"/>
                    <a:pt x="20" y="9"/>
                  </a:cubicBezTo>
                  <a:cubicBezTo>
                    <a:pt x="18" y="11"/>
                    <a:pt x="13" y="10"/>
                    <a:pt x="11" y="9"/>
                  </a:cubicBezTo>
                  <a:cubicBezTo>
                    <a:pt x="9" y="7"/>
                    <a:pt x="4" y="4"/>
                    <a:pt x="3" y="6"/>
                  </a:cubicBezTo>
                  <a:cubicBezTo>
                    <a:pt x="2" y="8"/>
                    <a:pt x="8" y="13"/>
                    <a:pt x="7" y="15"/>
                  </a:cubicBezTo>
                  <a:cubicBezTo>
                    <a:pt x="6" y="18"/>
                    <a:pt x="11" y="21"/>
                    <a:pt x="11" y="24"/>
                  </a:cubicBezTo>
                  <a:cubicBezTo>
                    <a:pt x="11" y="28"/>
                    <a:pt x="18" y="30"/>
                    <a:pt x="18" y="33"/>
                  </a:cubicBezTo>
                  <a:cubicBezTo>
                    <a:pt x="18" y="34"/>
                    <a:pt x="19" y="36"/>
                    <a:pt x="20" y="38"/>
                  </a:cubicBezTo>
                  <a:cubicBezTo>
                    <a:pt x="26" y="36"/>
                    <a:pt x="30" y="32"/>
                    <a:pt x="34" y="30"/>
                  </a:cubicBezTo>
                  <a:cubicBezTo>
                    <a:pt x="39" y="27"/>
                    <a:pt x="37" y="38"/>
                    <a:pt x="36" y="40"/>
                  </a:cubicBezTo>
                  <a:cubicBezTo>
                    <a:pt x="35" y="41"/>
                    <a:pt x="40" y="44"/>
                    <a:pt x="44" y="46"/>
                  </a:cubicBezTo>
                  <a:cubicBezTo>
                    <a:pt x="44" y="43"/>
                    <a:pt x="44" y="41"/>
                    <a:pt x="46" y="39"/>
                  </a:cubicBezTo>
                  <a:cubicBezTo>
                    <a:pt x="52" y="32"/>
                    <a:pt x="56" y="21"/>
                    <a:pt x="53" y="15"/>
                  </a:cubicBezTo>
                  <a:close/>
                  <a:moveTo>
                    <a:pt x="5" y="32"/>
                  </a:moveTo>
                  <a:cubicBezTo>
                    <a:pt x="4" y="31"/>
                    <a:pt x="2" y="30"/>
                    <a:pt x="0" y="29"/>
                  </a:cubicBezTo>
                  <a:cubicBezTo>
                    <a:pt x="0" y="31"/>
                    <a:pt x="0" y="34"/>
                    <a:pt x="3" y="35"/>
                  </a:cubicBezTo>
                  <a:cubicBezTo>
                    <a:pt x="8" y="37"/>
                    <a:pt x="1" y="38"/>
                    <a:pt x="11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37"/>
                    <a:pt x="13" y="36"/>
                    <a:pt x="11" y="34"/>
                  </a:cubicBezTo>
                  <a:cubicBezTo>
                    <a:pt x="8" y="30"/>
                    <a:pt x="7" y="32"/>
                    <a:pt x="5" y="32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69">
              <a:extLst>
                <a:ext uri="{FF2B5EF4-FFF2-40B4-BE49-F238E27FC236}">
                  <a16:creationId xmlns:a16="http://schemas.microsoft.com/office/drawing/2014/main" id="{D4267AE4-387F-4A71-AD7C-250404DA0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542" y="3436087"/>
              <a:ext cx="373758" cy="266423"/>
            </a:xfrm>
            <a:custGeom>
              <a:avLst/>
              <a:gdLst/>
              <a:ahLst/>
              <a:cxnLst>
                <a:cxn ang="0">
                  <a:pos x="156" y="17"/>
                </a:cxn>
                <a:cxn ang="0">
                  <a:pos x="152" y="13"/>
                </a:cxn>
                <a:cxn ang="0">
                  <a:pos x="139" y="22"/>
                </a:cxn>
                <a:cxn ang="0">
                  <a:pos x="134" y="24"/>
                </a:cxn>
                <a:cxn ang="0">
                  <a:pos x="128" y="23"/>
                </a:cxn>
                <a:cxn ang="0">
                  <a:pos x="128" y="10"/>
                </a:cxn>
                <a:cxn ang="0">
                  <a:pos x="123" y="1"/>
                </a:cxn>
                <a:cxn ang="0">
                  <a:pos x="113" y="10"/>
                </a:cxn>
                <a:cxn ang="0">
                  <a:pos x="102" y="16"/>
                </a:cxn>
                <a:cxn ang="0">
                  <a:pos x="91" y="19"/>
                </a:cxn>
                <a:cxn ang="0">
                  <a:pos x="81" y="16"/>
                </a:cxn>
                <a:cxn ang="0">
                  <a:pos x="72" y="13"/>
                </a:cxn>
                <a:cxn ang="0">
                  <a:pos x="62" y="11"/>
                </a:cxn>
                <a:cxn ang="0">
                  <a:pos x="53" y="17"/>
                </a:cxn>
                <a:cxn ang="0">
                  <a:pos x="47" y="28"/>
                </a:cxn>
                <a:cxn ang="0">
                  <a:pos x="31" y="37"/>
                </a:cxn>
                <a:cxn ang="0">
                  <a:pos x="21" y="41"/>
                </a:cxn>
                <a:cxn ang="0">
                  <a:pos x="13" y="38"/>
                </a:cxn>
                <a:cxn ang="0">
                  <a:pos x="8" y="44"/>
                </a:cxn>
                <a:cxn ang="0">
                  <a:pos x="3" y="53"/>
                </a:cxn>
                <a:cxn ang="0">
                  <a:pos x="2" y="62"/>
                </a:cxn>
                <a:cxn ang="0">
                  <a:pos x="2" y="74"/>
                </a:cxn>
                <a:cxn ang="0">
                  <a:pos x="4" y="87"/>
                </a:cxn>
                <a:cxn ang="0">
                  <a:pos x="15" y="93"/>
                </a:cxn>
                <a:cxn ang="0">
                  <a:pos x="3" y="109"/>
                </a:cxn>
                <a:cxn ang="0">
                  <a:pos x="6" y="113"/>
                </a:cxn>
                <a:cxn ang="0">
                  <a:pos x="23" y="115"/>
                </a:cxn>
                <a:cxn ang="0">
                  <a:pos x="68" y="109"/>
                </a:cxn>
                <a:cxn ang="0">
                  <a:pos x="67" y="98"/>
                </a:cxn>
                <a:cxn ang="0">
                  <a:pos x="76" y="93"/>
                </a:cxn>
                <a:cxn ang="0">
                  <a:pos x="84" y="91"/>
                </a:cxn>
                <a:cxn ang="0">
                  <a:pos x="96" y="87"/>
                </a:cxn>
                <a:cxn ang="0">
                  <a:pos x="101" y="82"/>
                </a:cxn>
                <a:cxn ang="0">
                  <a:pos x="105" y="70"/>
                </a:cxn>
                <a:cxn ang="0">
                  <a:pos x="113" y="65"/>
                </a:cxn>
                <a:cxn ang="0">
                  <a:pos x="109" y="58"/>
                </a:cxn>
                <a:cxn ang="0">
                  <a:pos x="122" y="58"/>
                </a:cxn>
                <a:cxn ang="0">
                  <a:pos x="123" y="49"/>
                </a:cxn>
                <a:cxn ang="0">
                  <a:pos x="128" y="41"/>
                </a:cxn>
                <a:cxn ang="0">
                  <a:pos x="126" y="34"/>
                </a:cxn>
                <a:cxn ang="0">
                  <a:pos x="128" y="29"/>
                </a:cxn>
                <a:cxn ang="0">
                  <a:pos x="129" y="28"/>
                </a:cxn>
                <a:cxn ang="0">
                  <a:pos x="135" y="26"/>
                </a:cxn>
                <a:cxn ang="0">
                  <a:pos x="150" y="21"/>
                </a:cxn>
                <a:cxn ang="0">
                  <a:pos x="162" y="18"/>
                </a:cxn>
                <a:cxn ang="0">
                  <a:pos x="156" y="17"/>
                </a:cxn>
              </a:cxnLst>
              <a:rect l="0" t="0" r="r" b="b"/>
              <a:pathLst>
                <a:path w="162" h="116">
                  <a:moveTo>
                    <a:pt x="156" y="17"/>
                  </a:moveTo>
                  <a:cubicBezTo>
                    <a:pt x="154" y="17"/>
                    <a:pt x="154" y="15"/>
                    <a:pt x="152" y="13"/>
                  </a:cubicBezTo>
                  <a:cubicBezTo>
                    <a:pt x="150" y="12"/>
                    <a:pt x="144" y="18"/>
                    <a:pt x="139" y="22"/>
                  </a:cubicBezTo>
                  <a:cubicBezTo>
                    <a:pt x="137" y="22"/>
                    <a:pt x="135" y="23"/>
                    <a:pt x="134" y="24"/>
                  </a:cubicBezTo>
                  <a:cubicBezTo>
                    <a:pt x="131" y="24"/>
                    <a:pt x="129" y="24"/>
                    <a:pt x="128" y="23"/>
                  </a:cubicBezTo>
                  <a:cubicBezTo>
                    <a:pt x="125" y="20"/>
                    <a:pt x="132" y="12"/>
                    <a:pt x="128" y="10"/>
                  </a:cubicBezTo>
                  <a:cubicBezTo>
                    <a:pt x="123" y="8"/>
                    <a:pt x="127" y="1"/>
                    <a:pt x="123" y="1"/>
                  </a:cubicBezTo>
                  <a:cubicBezTo>
                    <a:pt x="119" y="0"/>
                    <a:pt x="113" y="7"/>
                    <a:pt x="113" y="10"/>
                  </a:cubicBezTo>
                  <a:cubicBezTo>
                    <a:pt x="113" y="14"/>
                    <a:pt x="102" y="13"/>
                    <a:pt x="102" y="16"/>
                  </a:cubicBezTo>
                  <a:cubicBezTo>
                    <a:pt x="102" y="19"/>
                    <a:pt x="92" y="15"/>
                    <a:pt x="91" y="19"/>
                  </a:cubicBezTo>
                  <a:cubicBezTo>
                    <a:pt x="89" y="22"/>
                    <a:pt x="84" y="16"/>
                    <a:pt x="81" y="16"/>
                  </a:cubicBezTo>
                  <a:cubicBezTo>
                    <a:pt x="78" y="16"/>
                    <a:pt x="76" y="12"/>
                    <a:pt x="72" y="13"/>
                  </a:cubicBezTo>
                  <a:cubicBezTo>
                    <a:pt x="68" y="14"/>
                    <a:pt x="65" y="12"/>
                    <a:pt x="62" y="11"/>
                  </a:cubicBezTo>
                  <a:cubicBezTo>
                    <a:pt x="59" y="11"/>
                    <a:pt x="57" y="18"/>
                    <a:pt x="53" y="17"/>
                  </a:cubicBezTo>
                  <a:cubicBezTo>
                    <a:pt x="50" y="15"/>
                    <a:pt x="48" y="23"/>
                    <a:pt x="47" y="28"/>
                  </a:cubicBezTo>
                  <a:cubicBezTo>
                    <a:pt x="45" y="32"/>
                    <a:pt x="30" y="32"/>
                    <a:pt x="31" y="37"/>
                  </a:cubicBezTo>
                  <a:cubicBezTo>
                    <a:pt x="31" y="42"/>
                    <a:pt x="22" y="44"/>
                    <a:pt x="21" y="41"/>
                  </a:cubicBezTo>
                  <a:cubicBezTo>
                    <a:pt x="20" y="38"/>
                    <a:pt x="14" y="39"/>
                    <a:pt x="13" y="38"/>
                  </a:cubicBezTo>
                  <a:cubicBezTo>
                    <a:pt x="11" y="38"/>
                    <a:pt x="7" y="39"/>
                    <a:pt x="8" y="44"/>
                  </a:cubicBezTo>
                  <a:cubicBezTo>
                    <a:pt x="8" y="48"/>
                    <a:pt x="4" y="51"/>
                    <a:pt x="3" y="53"/>
                  </a:cubicBezTo>
                  <a:cubicBezTo>
                    <a:pt x="3" y="54"/>
                    <a:pt x="0" y="60"/>
                    <a:pt x="2" y="62"/>
                  </a:cubicBezTo>
                  <a:cubicBezTo>
                    <a:pt x="4" y="65"/>
                    <a:pt x="0" y="70"/>
                    <a:pt x="2" y="74"/>
                  </a:cubicBezTo>
                  <a:cubicBezTo>
                    <a:pt x="4" y="79"/>
                    <a:pt x="3" y="86"/>
                    <a:pt x="4" y="87"/>
                  </a:cubicBezTo>
                  <a:cubicBezTo>
                    <a:pt x="5" y="89"/>
                    <a:pt x="13" y="88"/>
                    <a:pt x="15" y="93"/>
                  </a:cubicBezTo>
                  <a:cubicBezTo>
                    <a:pt x="17" y="98"/>
                    <a:pt x="4" y="107"/>
                    <a:pt x="3" y="109"/>
                  </a:cubicBezTo>
                  <a:cubicBezTo>
                    <a:pt x="3" y="110"/>
                    <a:pt x="4" y="112"/>
                    <a:pt x="6" y="113"/>
                  </a:cubicBezTo>
                  <a:cubicBezTo>
                    <a:pt x="11" y="113"/>
                    <a:pt x="17" y="114"/>
                    <a:pt x="23" y="115"/>
                  </a:cubicBezTo>
                  <a:cubicBezTo>
                    <a:pt x="30" y="116"/>
                    <a:pt x="68" y="111"/>
                    <a:pt x="68" y="109"/>
                  </a:cubicBezTo>
                  <a:cubicBezTo>
                    <a:pt x="69" y="108"/>
                    <a:pt x="67" y="100"/>
                    <a:pt x="67" y="98"/>
                  </a:cubicBezTo>
                  <a:cubicBezTo>
                    <a:pt x="68" y="96"/>
                    <a:pt x="72" y="92"/>
                    <a:pt x="76" y="93"/>
                  </a:cubicBezTo>
                  <a:cubicBezTo>
                    <a:pt x="80" y="93"/>
                    <a:pt x="84" y="94"/>
                    <a:pt x="84" y="91"/>
                  </a:cubicBezTo>
                  <a:cubicBezTo>
                    <a:pt x="84" y="88"/>
                    <a:pt x="95" y="84"/>
                    <a:pt x="96" y="87"/>
                  </a:cubicBezTo>
                  <a:cubicBezTo>
                    <a:pt x="97" y="89"/>
                    <a:pt x="101" y="88"/>
                    <a:pt x="101" y="82"/>
                  </a:cubicBezTo>
                  <a:cubicBezTo>
                    <a:pt x="102" y="75"/>
                    <a:pt x="101" y="70"/>
                    <a:pt x="105" y="70"/>
                  </a:cubicBezTo>
                  <a:cubicBezTo>
                    <a:pt x="109" y="69"/>
                    <a:pt x="113" y="67"/>
                    <a:pt x="113" y="65"/>
                  </a:cubicBezTo>
                  <a:cubicBezTo>
                    <a:pt x="112" y="63"/>
                    <a:pt x="108" y="59"/>
                    <a:pt x="109" y="58"/>
                  </a:cubicBezTo>
                  <a:cubicBezTo>
                    <a:pt x="110" y="56"/>
                    <a:pt x="120" y="61"/>
                    <a:pt x="122" y="58"/>
                  </a:cubicBezTo>
                  <a:cubicBezTo>
                    <a:pt x="123" y="55"/>
                    <a:pt x="121" y="52"/>
                    <a:pt x="123" y="49"/>
                  </a:cubicBezTo>
                  <a:cubicBezTo>
                    <a:pt x="124" y="46"/>
                    <a:pt x="128" y="44"/>
                    <a:pt x="128" y="41"/>
                  </a:cubicBezTo>
                  <a:cubicBezTo>
                    <a:pt x="128" y="38"/>
                    <a:pt x="128" y="37"/>
                    <a:pt x="126" y="34"/>
                  </a:cubicBezTo>
                  <a:cubicBezTo>
                    <a:pt x="124" y="32"/>
                    <a:pt x="125" y="29"/>
                    <a:pt x="128" y="29"/>
                  </a:cubicBezTo>
                  <a:cubicBezTo>
                    <a:pt x="128" y="28"/>
                    <a:pt x="129" y="28"/>
                    <a:pt x="129" y="28"/>
                  </a:cubicBezTo>
                  <a:cubicBezTo>
                    <a:pt x="132" y="27"/>
                    <a:pt x="134" y="27"/>
                    <a:pt x="135" y="26"/>
                  </a:cubicBezTo>
                  <a:cubicBezTo>
                    <a:pt x="139" y="23"/>
                    <a:pt x="147" y="20"/>
                    <a:pt x="150" y="21"/>
                  </a:cubicBezTo>
                  <a:cubicBezTo>
                    <a:pt x="153" y="22"/>
                    <a:pt x="158" y="21"/>
                    <a:pt x="162" y="18"/>
                  </a:cubicBezTo>
                  <a:cubicBezTo>
                    <a:pt x="160" y="17"/>
                    <a:pt x="157" y="16"/>
                    <a:pt x="156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70">
              <a:extLst>
                <a:ext uri="{FF2B5EF4-FFF2-40B4-BE49-F238E27FC236}">
                  <a16:creationId xmlns:a16="http://schemas.microsoft.com/office/drawing/2014/main" id="{4A83E97C-9918-4994-854B-AE80CD103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875" y="3476339"/>
              <a:ext cx="429342" cy="387175"/>
            </a:xfrm>
            <a:custGeom>
              <a:avLst/>
              <a:gdLst/>
              <a:ahLst/>
              <a:cxnLst>
                <a:cxn ang="0">
                  <a:pos x="172" y="9"/>
                </a:cxn>
                <a:cxn ang="0">
                  <a:pos x="158" y="1"/>
                </a:cxn>
                <a:cxn ang="0">
                  <a:pos x="144" y="3"/>
                </a:cxn>
                <a:cxn ang="0">
                  <a:pos x="123" y="10"/>
                </a:cxn>
                <a:cxn ang="0">
                  <a:pos x="120" y="16"/>
                </a:cxn>
                <a:cxn ang="0">
                  <a:pos x="117" y="31"/>
                </a:cxn>
                <a:cxn ang="0">
                  <a:pos x="103" y="40"/>
                </a:cxn>
                <a:cxn ang="0">
                  <a:pos x="99" y="52"/>
                </a:cxn>
                <a:cxn ang="0">
                  <a:pos x="90" y="69"/>
                </a:cxn>
                <a:cxn ang="0">
                  <a:pos x="70" y="75"/>
                </a:cxn>
                <a:cxn ang="0">
                  <a:pos x="62" y="91"/>
                </a:cxn>
                <a:cxn ang="0">
                  <a:pos x="0" y="95"/>
                </a:cxn>
                <a:cxn ang="0">
                  <a:pos x="17" y="111"/>
                </a:cxn>
                <a:cxn ang="0">
                  <a:pos x="25" y="132"/>
                </a:cxn>
                <a:cxn ang="0">
                  <a:pos x="7" y="146"/>
                </a:cxn>
                <a:cxn ang="0">
                  <a:pos x="29" y="148"/>
                </a:cxn>
                <a:cxn ang="0">
                  <a:pos x="55" y="146"/>
                </a:cxn>
                <a:cxn ang="0">
                  <a:pos x="70" y="155"/>
                </a:cxn>
                <a:cxn ang="0">
                  <a:pos x="82" y="167"/>
                </a:cxn>
                <a:cxn ang="0">
                  <a:pos x="84" y="167"/>
                </a:cxn>
                <a:cxn ang="0">
                  <a:pos x="105" y="160"/>
                </a:cxn>
                <a:cxn ang="0">
                  <a:pos x="110" y="147"/>
                </a:cxn>
                <a:cxn ang="0">
                  <a:pos x="98" y="128"/>
                </a:cxn>
                <a:cxn ang="0">
                  <a:pos x="114" y="118"/>
                </a:cxn>
                <a:cxn ang="0">
                  <a:pos x="128" y="109"/>
                </a:cxn>
                <a:cxn ang="0">
                  <a:pos x="142" y="91"/>
                </a:cxn>
                <a:cxn ang="0">
                  <a:pos x="154" y="80"/>
                </a:cxn>
                <a:cxn ang="0">
                  <a:pos x="162" y="63"/>
                </a:cxn>
                <a:cxn ang="0">
                  <a:pos x="150" y="47"/>
                </a:cxn>
                <a:cxn ang="0">
                  <a:pos x="154" y="30"/>
                </a:cxn>
                <a:cxn ang="0">
                  <a:pos x="182" y="29"/>
                </a:cxn>
                <a:cxn ang="0">
                  <a:pos x="177" y="17"/>
                </a:cxn>
              </a:cxnLst>
              <a:rect l="0" t="0" r="r" b="b"/>
              <a:pathLst>
                <a:path w="186" h="168">
                  <a:moveTo>
                    <a:pt x="177" y="17"/>
                  </a:moveTo>
                  <a:cubicBezTo>
                    <a:pt x="172" y="15"/>
                    <a:pt x="172" y="10"/>
                    <a:pt x="172" y="9"/>
                  </a:cubicBezTo>
                  <a:cubicBezTo>
                    <a:pt x="172" y="7"/>
                    <a:pt x="166" y="4"/>
                    <a:pt x="161" y="0"/>
                  </a:cubicBezTo>
                  <a:cubicBezTo>
                    <a:pt x="161" y="1"/>
                    <a:pt x="159" y="1"/>
                    <a:pt x="158" y="1"/>
                  </a:cubicBezTo>
                  <a:cubicBezTo>
                    <a:pt x="157" y="1"/>
                    <a:pt x="157" y="0"/>
                    <a:pt x="156" y="0"/>
                  </a:cubicBezTo>
                  <a:cubicBezTo>
                    <a:pt x="152" y="3"/>
                    <a:pt x="147" y="4"/>
                    <a:pt x="144" y="3"/>
                  </a:cubicBezTo>
                  <a:cubicBezTo>
                    <a:pt x="141" y="2"/>
                    <a:pt x="133" y="5"/>
                    <a:pt x="129" y="8"/>
                  </a:cubicBezTo>
                  <a:cubicBezTo>
                    <a:pt x="128" y="9"/>
                    <a:pt x="126" y="9"/>
                    <a:pt x="123" y="10"/>
                  </a:cubicBezTo>
                  <a:cubicBezTo>
                    <a:pt x="123" y="10"/>
                    <a:pt x="122" y="10"/>
                    <a:pt x="122" y="11"/>
                  </a:cubicBezTo>
                  <a:cubicBezTo>
                    <a:pt x="119" y="11"/>
                    <a:pt x="118" y="14"/>
                    <a:pt x="120" y="16"/>
                  </a:cubicBezTo>
                  <a:cubicBezTo>
                    <a:pt x="122" y="19"/>
                    <a:pt x="122" y="20"/>
                    <a:pt x="122" y="23"/>
                  </a:cubicBezTo>
                  <a:cubicBezTo>
                    <a:pt x="122" y="26"/>
                    <a:pt x="118" y="28"/>
                    <a:pt x="117" y="31"/>
                  </a:cubicBezTo>
                  <a:cubicBezTo>
                    <a:pt x="115" y="34"/>
                    <a:pt x="117" y="37"/>
                    <a:pt x="116" y="40"/>
                  </a:cubicBezTo>
                  <a:cubicBezTo>
                    <a:pt x="114" y="43"/>
                    <a:pt x="104" y="38"/>
                    <a:pt x="103" y="40"/>
                  </a:cubicBezTo>
                  <a:cubicBezTo>
                    <a:pt x="102" y="41"/>
                    <a:pt x="106" y="45"/>
                    <a:pt x="107" y="47"/>
                  </a:cubicBezTo>
                  <a:cubicBezTo>
                    <a:pt x="107" y="49"/>
                    <a:pt x="103" y="51"/>
                    <a:pt x="99" y="52"/>
                  </a:cubicBezTo>
                  <a:cubicBezTo>
                    <a:pt x="95" y="52"/>
                    <a:pt x="96" y="57"/>
                    <a:pt x="95" y="64"/>
                  </a:cubicBezTo>
                  <a:cubicBezTo>
                    <a:pt x="95" y="70"/>
                    <a:pt x="91" y="71"/>
                    <a:pt x="90" y="69"/>
                  </a:cubicBezTo>
                  <a:cubicBezTo>
                    <a:pt x="89" y="66"/>
                    <a:pt x="78" y="70"/>
                    <a:pt x="78" y="73"/>
                  </a:cubicBezTo>
                  <a:cubicBezTo>
                    <a:pt x="78" y="76"/>
                    <a:pt x="74" y="75"/>
                    <a:pt x="70" y="75"/>
                  </a:cubicBezTo>
                  <a:cubicBezTo>
                    <a:pt x="66" y="74"/>
                    <a:pt x="62" y="78"/>
                    <a:pt x="61" y="80"/>
                  </a:cubicBezTo>
                  <a:cubicBezTo>
                    <a:pt x="61" y="82"/>
                    <a:pt x="63" y="90"/>
                    <a:pt x="62" y="91"/>
                  </a:cubicBezTo>
                  <a:cubicBezTo>
                    <a:pt x="62" y="93"/>
                    <a:pt x="24" y="98"/>
                    <a:pt x="17" y="97"/>
                  </a:cubicBezTo>
                  <a:cubicBezTo>
                    <a:pt x="11" y="96"/>
                    <a:pt x="5" y="95"/>
                    <a:pt x="0" y="95"/>
                  </a:cubicBezTo>
                  <a:cubicBezTo>
                    <a:pt x="2" y="97"/>
                    <a:pt x="4" y="99"/>
                    <a:pt x="5" y="101"/>
                  </a:cubicBezTo>
                  <a:cubicBezTo>
                    <a:pt x="6" y="105"/>
                    <a:pt x="11" y="109"/>
                    <a:pt x="17" y="111"/>
                  </a:cubicBezTo>
                  <a:cubicBezTo>
                    <a:pt x="22" y="113"/>
                    <a:pt x="19" y="122"/>
                    <a:pt x="22" y="123"/>
                  </a:cubicBezTo>
                  <a:cubicBezTo>
                    <a:pt x="25" y="124"/>
                    <a:pt x="28" y="131"/>
                    <a:pt x="25" y="132"/>
                  </a:cubicBezTo>
                  <a:cubicBezTo>
                    <a:pt x="21" y="132"/>
                    <a:pt x="18" y="133"/>
                    <a:pt x="14" y="135"/>
                  </a:cubicBezTo>
                  <a:cubicBezTo>
                    <a:pt x="11" y="137"/>
                    <a:pt x="7" y="141"/>
                    <a:pt x="7" y="146"/>
                  </a:cubicBezTo>
                  <a:cubicBezTo>
                    <a:pt x="7" y="147"/>
                    <a:pt x="7" y="148"/>
                    <a:pt x="7" y="149"/>
                  </a:cubicBezTo>
                  <a:cubicBezTo>
                    <a:pt x="17" y="149"/>
                    <a:pt x="27" y="149"/>
                    <a:pt x="29" y="148"/>
                  </a:cubicBezTo>
                  <a:cubicBezTo>
                    <a:pt x="30" y="146"/>
                    <a:pt x="35" y="145"/>
                    <a:pt x="37" y="146"/>
                  </a:cubicBezTo>
                  <a:cubicBezTo>
                    <a:pt x="40" y="148"/>
                    <a:pt x="51" y="149"/>
                    <a:pt x="55" y="146"/>
                  </a:cubicBezTo>
                  <a:cubicBezTo>
                    <a:pt x="61" y="143"/>
                    <a:pt x="64" y="146"/>
                    <a:pt x="64" y="149"/>
                  </a:cubicBezTo>
                  <a:cubicBezTo>
                    <a:pt x="65" y="152"/>
                    <a:pt x="67" y="153"/>
                    <a:pt x="70" y="155"/>
                  </a:cubicBezTo>
                  <a:cubicBezTo>
                    <a:pt x="72" y="157"/>
                    <a:pt x="70" y="160"/>
                    <a:pt x="72" y="163"/>
                  </a:cubicBezTo>
                  <a:cubicBezTo>
                    <a:pt x="74" y="165"/>
                    <a:pt x="77" y="165"/>
                    <a:pt x="82" y="167"/>
                  </a:cubicBezTo>
                  <a:cubicBezTo>
                    <a:pt x="82" y="167"/>
                    <a:pt x="83" y="168"/>
                    <a:pt x="83" y="168"/>
                  </a:cubicBezTo>
                  <a:cubicBezTo>
                    <a:pt x="84" y="168"/>
                    <a:pt x="84" y="168"/>
                    <a:pt x="84" y="167"/>
                  </a:cubicBezTo>
                  <a:cubicBezTo>
                    <a:pt x="87" y="164"/>
                    <a:pt x="87" y="159"/>
                    <a:pt x="94" y="160"/>
                  </a:cubicBezTo>
                  <a:cubicBezTo>
                    <a:pt x="102" y="162"/>
                    <a:pt x="101" y="159"/>
                    <a:pt x="105" y="160"/>
                  </a:cubicBezTo>
                  <a:cubicBezTo>
                    <a:pt x="109" y="161"/>
                    <a:pt x="112" y="160"/>
                    <a:pt x="114" y="158"/>
                  </a:cubicBezTo>
                  <a:cubicBezTo>
                    <a:pt x="115" y="155"/>
                    <a:pt x="112" y="150"/>
                    <a:pt x="110" y="147"/>
                  </a:cubicBezTo>
                  <a:cubicBezTo>
                    <a:pt x="107" y="145"/>
                    <a:pt x="104" y="140"/>
                    <a:pt x="105" y="136"/>
                  </a:cubicBezTo>
                  <a:cubicBezTo>
                    <a:pt x="105" y="131"/>
                    <a:pt x="98" y="131"/>
                    <a:pt x="98" y="128"/>
                  </a:cubicBezTo>
                  <a:cubicBezTo>
                    <a:pt x="98" y="124"/>
                    <a:pt x="105" y="118"/>
                    <a:pt x="106" y="117"/>
                  </a:cubicBezTo>
                  <a:cubicBezTo>
                    <a:pt x="107" y="116"/>
                    <a:pt x="113" y="121"/>
                    <a:pt x="114" y="118"/>
                  </a:cubicBezTo>
                  <a:cubicBezTo>
                    <a:pt x="116" y="115"/>
                    <a:pt x="120" y="117"/>
                    <a:pt x="122" y="117"/>
                  </a:cubicBezTo>
                  <a:cubicBezTo>
                    <a:pt x="124" y="118"/>
                    <a:pt x="128" y="113"/>
                    <a:pt x="128" y="109"/>
                  </a:cubicBezTo>
                  <a:cubicBezTo>
                    <a:pt x="129" y="105"/>
                    <a:pt x="136" y="105"/>
                    <a:pt x="138" y="103"/>
                  </a:cubicBezTo>
                  <a:cubicBezTo>
                    <a:pt x="139" y="102"/>
                    <a:pt x="141" y="93"/>
                    <a:pt x="142" y="91"/>
                  </a:cubicBezTo>
                  <a:cubicBezTo>
                    <a:pt x="143" y="89"/>
                    <a:pt x="149" y="91"/>
                    <a:pt x="149" y="86"/>
                  </a:cubicBezTo>
                  <a:cubicBezTo>
                    <a:pt x="149" y="81"/>
                    <a:pt x="151" y="80"/>
                    <a:pt x="154" y="80"/>
                  </a:cubicBezTo>
                  <a:cubicBezTo>
                    <a:pt x="157" y="79"/>
                    <a:pt x="156" y="75"/>
                    <a:pt x="156" y="71"/>
                  </a:cubicBezTo>
                  <a:cubicBezTo>
                    <a:pt x="157" y="68"/>
                    <a:pt x="159" y="64"/>
                    <a:pt x="162" y="63"/>
                  </a:cubicBezTo>
                  <a:cubicBezTo>
                    <a:pt x="166" y="62"/>
                    <a:pt x="161" y="57"/>
                    <a:pt x="157" y="58"/>
                  </a:cubicBezTo>
                  <a:cubicBezTo>
                    <a:pt x="153" y="59"/>
                    <a:pt x="150" y="47"/>
                    <a:pt x="150" y="47"/>
                  </a:cubicBezTo>
                  <a:cubicBezTo>
                    <a:pt x="150" y="47"/>
                    <a:pt x="151" y="38"/>
                    <a:pt x="148" y="36"/>
                  </a:cubicBezTo>
                  <a:cubicBezTo>
                    <a:pt x="146" y="35"/>
                    <a:pt x="149" y="30"/>
                    <a:pt x="154" y="30"/>
                  </a:cubicBezTo>
                  <a:cubicBezTo>
                    <a:pt x="159" y="30"/>
                    <a:pt x="168" y="36"/>
                    <a:pt x="171" y="33"/>
                  </a:cubicBezTo>
                  <a:cubicBezTo>
                    <a:pt x="174" y="31"/>
                    <a:pt x="180" y="30"/>
                    <a:pt x="182" y="29"/>
                  </a:cubicBezTo>
                  <a:cubicBezTo>
                    <a:pt x="183" y="28"/>
                    <a:pt x="185" y="24"/>
                    <a:pt x="186" y="22"/>
                  </a:cubicBezTo>
                  <a:cubicBezTo>
                    <a:pt x="184" y="21"/>
                    <a:pt x="181" y="19"/>
                    <a:pt x="177" y="17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71">
              <a:extLst>
                <a:ext uri="{FF2B5EF4-FFF2-40B4-BE49-F238E27FC236}">
                  <a16:creationId xmlns:a16="http://schemas.microsoft.com/office/drawing/2014/main" id="{740255E4-2575-4901-BEA8-C5F27AB56B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5477" y="4342689"/>
              <a:ext cx="1197941" cy="435092"/>
            </a:xfrm>
            <a:custGeom>
              <a:avLst/>
              <a:gdLst/>
              <a:ahLst/>
              <a:cxnLst>
                <a:cxn ang="0">
                  <a:pos x="38" y="80"/>
                </a:cxn>
                <a:cxn ang="0">
                  <a:pos x="147" y="101"/>
                </a:cxn>
                <a:cxn ang="0">
                  <a:pos x="22" y="52"/>
                </a:cxn>
                <a:cxn ang="0">
                  <a:pos x="278" y="134"/>
                </a:cxn>
                <a:cxn ang="0">
                  <a:pos x="290" y="107"/>
                </a:cxn>
                <a:cxn ang="0">
                  <a:pos x="306" y="111"/>
                </a:cxn>
                <a:cxn ang="0">
                  <a:pos x="317" y="76"/>
                </a:cxn>
                <a:cxn ang="0">
                  <a:pos x="318" y="63"/>
                </a:cxn>
                <a:cxn ang="0">
                  <a:pos x="297" y="53"/>
                </a:cxn>
                <a:cxn ang="0">
                  <a:pos x="266" y="97"/>
                </a:cxn>
                <a:cxn ang="0">
                  <a:pos x="123" y="106"/>
                </a:cxn>
                <a:cxn ang="0">
                  <a:pos x="118" y="87"/>
                </a:cxn>
                <a:cxn ang="0">
                  <a:pos x="114" y="95"/>
                </a:cxn>
                <a:cxn ang="0">
                  <a:pos x="95" y="71"/>
                </a:cxn>
                <a:cxn ang="0">
                  <a:pos x="78" y="50"/>
                </a:cxn>
                <a:cxn ang="0">
                  <a:pos x="52" y="34"/>
                </a:cxn>
                <a:cxn ang="0">
                  <a:pos x="2" y="5"/>
                </a:cxn>
                <a:cxn ang="0">
                  <a:pos x="45" y="65"/>
                </a:cxn>
                <a:cxn ang="0">
                  <a:pos x="99" y="128"/>
                </a:cxn>
                <a:cxn ang="0">
                  <a:pos x="121" y="117"/>
                </a:cxn>
                <a:cxn ang="0">
                  <a:pos x="373" y="53"/>
                </a:cxn>
                <a:cxn ang="0">
                  <a:pos x="376" y="64"/>
                </a:cxn>
                <a:cxn ang="0">
                  <a:pos x="348" y="106"/>
                </a:cxn>
                <a:cxn ang="0">
                  <a:pos x="277" y="167"/>
                </a:cxn>
                <a:cxn ang="0">
                  <a:pos x="322" y="162"/>
                </a:cxn>
                <a:cxn ang="0">
                  <a:pos x="387" y="107"/>
                </a:cxn>
                <a:cxn ang="0">
                  <a:pos x="218" y="158"/>
                </a:cxn>
                <a:cxn ang="0">
                  <a:pos x="196" y="147"/>
                </a:cxn>
                <a:cxn ang="0">
                  <a:pos x="122" y="138"/>
                </a:cxn>
                <a:cxn ang="0">
                  <a:pos x="131" y="153"/>
                </a:cxn>
                <a:cxn ang="0">
                  <a:pos x="201" y="164"/>
                </a:cxn>
                <a:cxn ang="0">
                  <a:pos x="218" y="158"/>
                </a:cxn>
                <a:cxn ang="0">
                  <a:pos x="452" y="106"/>
                </a:cxn>
                <a:cxn ang="0">
                  <a:pos x="404" y="82"/>
                </a:cxn>
                <a:cxn ang="0">
                  <a:pos x="435" y="94"/>
                </a:cxn>
                <a:cxn ang="0">
                  <a:pos x="417" y="101"/>
                </a:cxn>
                <a:cxn ang="0">
                  <a:pos x="444" y="114"/>
                </a:cxn>
                <a:cxn ang="0">
                  <a:pos x="492" y="143"/>
                </a:cxn>
                <a:cxn ang="0">
                  <a:pos x="507" y="161"/>
                </a:cxn>
                <a:cxn ang="0">
                  <a:pos x="480" y="86"/>
                </a:cxn>
                <a:cxn ang="0">
                  <a:pos x="330" y="175"/>
                </a:cxn>
                <a:cxn ang="0">
                  <a:pos x="336" y="177"/>
                </a:cxn>
                <a:cxn ang="0">
                  <a:pos x="339" y="174"/>
                </a:cxn>
                <a:cxn ang="0">
                  <a:pos x="250" y="67"/>
                </a:cxn>
                <a:cxn ang="0">
                  <a:pos x="255" y="39"/>
                </a:cxn>
                <a:cxn ang="0">
                  <a:pos x="254" y="20"/>
                </a:cxn>
                <a:cxn ang="0">
                  <a:pos x="225" y="36"/>
                </a:cxn>
                <a:cxn ang="0">
                  <a:pos x="201" y="51"/>
                </a:cxn>
                <a:cxn ang="0">
                  <a:pos x="165" y="52"/>
                </a:cxn>
                <a:cxn ang="0">
                  <a:pos x="153" y="61"/>
                </a:cxn>
                <a:cxn ang="0">
                  <a:pos x="180" y="103"/>
                </a:cxn>
                <a:cxn ang="0">
                  <a:pos x="218" y="112"/>
                </a:cxn>
                <a:cxn ang="0">
                  <a:pos x="268" y="178"/>
                </a:cxn>
                <a:cxn ang="0">
                  <a:pos x="268" y="178"/>
                </a:cxn>
                <a:cxn ang="0">
                  <a:pos x="236" y="169"/>
                </a:cxn>
                <a:cxn ang="0">
                  <a:pos x="251" y="161"/>
                </a:cxn>
              </a:cxnLst>
              <a:rect l="0" t="0" r="r" b="b"/>
              <a:pathLst>
                <a:path w="519" h="189">
                  <a:moveTo>
                    <a:pt x="38" y="80"/>
                  </a:moveTo>
                  <a:cubicBezTo>
                    <a:pt x="37" y="82"/>
                    <a:pt x="41" y="89"/>
                    <a:pt x="43" y="87"/>
                  </a:cubicBezTo>
                  <a:cubicBezTo>
                    <a:pt x="46" y="85"/>
                    <a:pt x="40" y="75"/>
                    <a:pt x="38" y="80"/>
                  </a:cubicBezTo>
                  <a:close/>
                  <a:moveTo>
                    <a:pt x="147" y="101"/>
                  </a:moveTo>
                  <a:cubicBezTo>
                    <a:pt x="147" y="98"/>
                    <a:pt x="138" y="99"/>
                    <a:pt x="141" y="103"/>
                  </a:cubicBezTo>
                  <a:cubicBezTo>
                    <a:pt x="144" y="108"/>
                    <a:pt x="147" y="104"/>
                    <a:pt x="147" y="101"/>
                  </a:cubicBezTo>
                  <a:close/>
                  <a:moveTo>
                    <a:pt x="22" y="52"/>
                  </a:moveTo>
                  <a:cubicBezTo>
                    <a:pt x="21" y="55"/>
                    <a:pt x="25" y="65"/>
                    <a:pt x="29" y="61"/>
                  </a:cubicBezTo>
                  <a:cubicBezTo>
                    <a:pt x="33" y="57"/>
                    <a:pt x="22" y="48"/>
                    <a:pt x="22" y="52"/>
                  </a:cubicBezTo>
                  <a:close/>
                  <a:moveTo>
                    <a:pt x="273" y="109"/>
                  </a:moveTo>
                  <a:cubicBezTo>
                    <a:pt x="278" y="109"/>
                    <a:pt x="278" y="116"/>
                    <a:pt x="277" y="121"/>
                  </a:cubicBezTo>
                  <a:cubicBezTo>
                    <a:pt x="276" y="125"/>
                    <a:pt x="274" y="135"/>
                    <a:pt x="278" y="134"/>
                  </a:cubicBezTo>
                  <a:cubicBezTo>
                    <a:pt x="283" y="132"/>
                    <a:pt x="287" y="125"/>
                    <a:pt x="284" y="123"/>
                  </a:cubicBezTo>
                  <a:cubicBezTo>
                    <a:pt x="281" y="120"/>
                    <a:pt x="281" y="106"/>
                    <a:pt x="282" y="102"/>
                  </a:cubicBezTo>
                  <a:cubicBezTo>
                    <a:pt x="284" y="98"/>
                    <a:pt x="293" y="101"/>
                    <a:pt x="290" y="107"/>
                  </a:cubicBezTo>
                  <a:cubicBezTo>
                    <a:pt x="287" y="112"/>
                    <a:pt x="295" y="112"/>
                    <a:pt x="295" y="118"/>
                  </a:cubicBezTo>
                  <a:cubicBezTo>
                    <a:pt x="295" y="124"/>
                    <a:pt x="300" y="121"/>
                    <a:pt x="306" y="119"/>
                  </a:cubicBezTo>
                  <a:cubicBezTo>
                    <a:pt x="311" y="118"/>
                    <a:pt x="310" y="115"/>
                    <a:pt x="306" y="111"/>
                  </a:cubicBezTo>
                  <a:cubicBezTo>
                    <a:pt x="303" y="107"/>
                    <a:pt x="309" y="101"/>
                    <a:pt x="304" y="98"/>
                  </a:cubicBezTo>
                  <a:cubicBezTo>
                    <a:pt x="299" y="94"/>
                    <a:pt x="296" y="89"/>
                    <a:pt x="300" y="88"/>
                  </a:cubicBezTo>
                  <a:cubicBezTo>
                    <a:pt x="305" y="87"/>
                    <a:pt x="319" y="79"/>
                    <a:pt x="317" y="76"/>
                  </a:cubicBezTo>
                  <a:cubicBezTo>
                    <a:pt x="316" y="73"/>
                    <a:pt x="296" y="77"/>
                    <a:pt x="294" y="83"/>
                  </a:cubicBezTo>
                  <a:cubicBezTo>
                    <a:pt x="293" y="89"/>
                    <a:pt x="279" y="82"/>
                    <a:pt x="280" y="72"/>
                  </a:cubicBezTo>
                  <a:cubicBezTo>
                    <a:pt x="282" y="61"/>
                    <a:pt x="310" y="60"/>
                    <a:pt x="318" y="63"/>
                  </a:cubicBezTo>
                  <a:cubicBezTo>
                    <a:pt x="326" y="67"/>
                    <a:pt x="334" y="57"/>
                    <a:pt x="337" y="52"/>
                  </a:cubicBezTo>
                  <a:cubicBezTo>
                    <a:pt x="340" y="46"/>
                    <a:pt x="331" y="53"/>
                    <a:pt x="325" y="56"/>
                  </a:cubicBezTo>
                  <a:cubicBezTo>
                    <a:pt x="320" y="60"/>
                    <a:pt x="305" y="56"/>
                    <a:pt x="297" y="53"/>
                  </a:cubicBezTo>
                  <a:cubicBezTo>
                    <a:pt x="289" y="51"/>
                    <a:pt x="290" y="58"/>
                    <a:pt x="283" y="59"/>
                  </a:cubicBezTo>
                  <a:cubicBezTo>
                    <a:pt x="277" y="60"/>
                    <a:pt x="278" y="74"/>
                    <a:pt x="275" y="76"/>
                  </a:cubicBezTo>
                  <a:cubicBezTo>
                    <a:pt x="272" y="77"/>
                    <a:pt x="272" y="88"/>
                    <a:pt x="266" y="97"/>
                  </a:cubicBezTo>
                  <a:cubicBezTo>
                    <a:pt x="260" y="107"/>
                    <a:pt x="268" y="108"/>
                    <a:pt x="273" y="109"/>
                  </a:cubicBezTo>
                  <a:close/>
                  <a:moveTo>
                    <a:pt x="121" y="117"/>
                  </a:moveTo>
                  <a:cubicBezTo>
                    <a:pt x="121" y="113"/>
                    <a:pt x="123" y="108"/>
                    <a:pt x="123" y="106"/>
                  </a:cubicBezTo>
                  <a:cubicBezTo>
                    <a:pt x="123" y="103"/>
                    <a:pt x="124" y="102"/>
                    <a:pt x="127" y="103"/>
                  </a:cubicBezTo>
                  <a:cubicBezTo>
                    <a:pt x="130" y="104"/>
                    <a:pt x="130" y="97"/>
                    <a:pt x="128" y="96"/>
                  </a:cubicBezTo>
                  <a:cubicBezTo>
                    <a:pt x="125" y="95"/>
                    <a:pt x="124" y="87"/>
                    <a:pt x="118" y="87"/>
                  </a:cubicBezTo>
                  <a:cubicBezTo>
                    <a:pt x="113" y="87"/>
                    <a:pt x="114" y="92"/>
                    <a:pt x="117" y="92"/>
                  </a:cubicBezTo>
                  <a:cubicBezTo>
                    <a:pt x="120" y="92"/>
                    <a:pt x="122" y="95"/>
                    <a:pt x="121" y="97"/>
                  </a:cubicBezTo>
                  <a:cubicBezTo>
                    <a:pt x="120" y="100"/>
                    <a:pt x="119" y="95"/>
                    <a:pt x="114" y="95"/>
                  </a:cubicBezTo>
                  <a:cubicBezTo>
                    <a:pt x="110" y="96"/>
                    <a:pt x="113" y="90"/>
                    <a:pt x="107" y="89"/>
                  </a:cubicBezTo>
                  <a:cubicBezTo>
                    <a:pt x="102" y="89"/>
                    <a:pt x="103" y="79"/>
                    <a:pt x="97" y="79"/>
                  </a:cubicBezTo>
                  <a:cubicBezTo>
                    <a:pt x="92" y="79"/>
                    <a:pt x="91" y="75"/>
                    <a:pt x="95" y="71"/>
                  </a:cubicBezTo>
                  <a:cubicBezTo>
                    <a:pt x="99" y="68"/>
                    <a:pt x="89" y="65"/>
                    <a:pt x="89" y="61"/>
                  </a:cubicBezTo>
                  <a:cubicBezTo>
                    <a:pt x="89" y="57"/>
                    <a:pt x="83" y="59"/>
                    <a:pt x="83" y="56"/>
                  </a:cubicBezTo>
                  <a:cubicBezTo>
                    <a:pt x="83" y="53"/>
                    <a:pt x="81" y="54"/>
                    <a:pt x="78" y="50"/>
                  </a:cubicBezTo>
                  <a:cubicBezTo>
                    <a:pt x="75" y="46"/>
                    <a:pt x="73" y="50"/>
                    <a:pt x="71" y="47"/>
                  </a:cubicBezTo>
                  <a:cubicBezTo>
                    <a:pt x="68" y="44"/>
                    <a:pt x="64" y="42"/>
                    <a:pt x="62" y="43"/>
                  </a:cubicBezTo>
                  <a:cubicBezTo>
                    <a:pt x="60" y="44"/>
                    <a:pt x="54" y="39"/>
                    <a:pt x="52" y="34"/>
                  </a:cubicBezTo>
                  <a:cubicBezTo>
                    <a:pt x="51" y="29"/>
                    <a:pt x="35" y="22"/>
                    <a:pt x="33" y="17"/>
                  </a:cubicBezTo>
                  <a:cubicBezTo>
                    <a:pt x="31" y="11"/>
                    <a:pt x="26" y="9"/>
                    <a:pt x="17" y="9"/>
                  </a:cubicBezTo>
                  <a:cubicBezTo>
                    <a:pt x="8" y="9"/>
                    <a:pt x="4" y="0"/>
                    <a:pt x="2" y="5"/>
                  </a:cubicBezTo>
                  <a:cubicBezTo>
                    <a:pt x="0" y="10"/>
                    <a:pt x="12" y="23"/>
                    <a:pt x="18" y="26"/>
                  </a:cubicBezTo>
                  <a:cubicBezTo>
                    <a:pt x="23" y="30"/>
                    <a:pt x="26" y="42"/>
                    <a:pt x="33" y="42"/>
                  </a:cubicBezTo>
                  <a:cubicBezTo>
                    <a:pt x="40" y="43"/>
                    <a:pt x="40" y="64"/>
                    <a:pt x="45" y="65"/>
                  </a:cubicBezTo>
                  <a:cubicBezTo>
                    <a:pt x="50" y="66"/>
                    <a:pt x="61" y="82"/>
                    <a:pt x="63" y="91"/>
                  </a:cubicBezTo>
                  <a:cubicBezTo>
                    <a:pt x="64" y="100"/>
                    <a:pt x="75" y="104"/>
                    <a:pt x="79" y="110"/>
                  </a:cubicBezTo>
                  <a:cubicBezTo>
                    <a:pt x="83" y="117"/>
                    <a:pt x="97" y="125"/>
                    <a:pt x="99" y="128"/>
                  </a:cubicBezTo>
                  <a:cubicBezTo>
                    <a:pt x="101" y="131"/>
                    <a:pt x="103" y="137"/>
                    <a:pt x="105" y="134"/>
                  </a:cubicBezTo>
                  <a:cubicBezTo>
                    <a:pt x="107" y="131"/>
                    <a:pt x="114" y="134"/>
                    <a:pt x="117" y="134"/>
                  </a:cubicBezTo>
                  <a:cubicBezTo>
                    <a:pt x="120" y="134"/>
                    <a:pt x="121" y="122"/>
                    <a:pt x="121" y="117"/>
                  </a:cubicBezTo>
                  <a:close/>
                  <a:moveTo>
                    <a:pt x="376" y="64"/>
                  </a:moveTo>
                  <a:cubicBezTo>
                    <a:pt x="383" y="65"/>
                    <a:pt x="380" y="60"/>
                    <a:pt x="380" y="56"/>
                  </a:cubicBezTo>
                  <a:cubicBezTo>
                    <a:pt x="380" y="51"/>
                    <a:pt x="373" y="55"/>
                    <a:pt x="373" y="53"/>
                  </a:cubicBezTo>
                  <a:cubicBezTo>
                    <a:pt x="373" y="50"/>
                    <a:pt x="371" y="41"/>
                    <a:pt x="365" y="48"/>
                  </a:cubicBezTo>
                  <a:cubicBezTo>
                    <a:pt x="360" y="56"/>
                    <a:pt x="367" y="74"/>
                    <a:pt x="371" y="73"/>
                  </a:cubicBezTo>
                  <a:cubicBezTo>
                    <a:pt x="375" y="72"/>
                    <a:pt x="368" y="63"/>
                    <a:pt x="376" y="64"/>
                  </a:cubicBezTo>
                  <a:close/>
                  <a:moveTo>
                    <a:pt x="348" y="106"/>
                  </a:moveTo>
                  <a:cubicBezTo>
                    <a:pt x="350" y="111"/>
                    <a:pt x="359" y="114"/>
                    <a:pt x="362" y="109"/>
                  </a:cubicBezTo>
                  <a:cubicBezTo>
                    <a:pt x="365" y="105"/>
                    <a:pt x="347" y="99"/>
                    <a:pt x="348" y="106"/>
                  </a:cubicBezTo>
                  <a:close/>
                  <a:moveTo>
                    <a:pt x="322" y="162"/>
                  </a:moveTo>
                  <a:cubicBezTo>
                    <a:pt x="313" y="161"/>
                    <a:pt x="307" y="167"/>
                    <a:pt x="298" y="164"/>
                  </a:cubicBezTo>
                  <a:cubicBezTo>
                    <a:pt x="289" y="161"/>
                    <a:pt x="276" y="164"/>
                    <a:pt x="277" y="167"/>
                  </a:cubicBezTo>
                  <a:cubicBezTo>
                    <a:pt x="278" y="170"/>
                    <a:pt x="286" y="170"/>
                    <a:pt x="295" y="170"/>
                  </a:cubicBezTo>
                  <a:cubicBezTo>
                    <a:pt x="304" y="171"/>
                    <a:pt x="312" y="166"/>
                    <a:pt x="318" y="165"/>
                  </a:cubicBezTo>
                  <a:cubicBezTo>
                    <a:pt x="324" y="165"/>
                    <a:pt x="331" y="163"/>
                    <a:pt x="322" y="162"/>
                  </a:cubicBezTo>
                  <a:close/>
                  <a:moveTo>
                    <a:pt x="393" y="101"/>
                  </a:moveTo>
                  <a:cubicBezTo>
                    <a:pt x="385" y="98"/>
                    <a:pt x="370" y="100"/>
                    <a:pt x="371" y="105"/>
                  </a:cubicBezTo>
                  <a:cubicBezTo>
                    <a:pt x="373" y="109"/>
                    <a:pt x="380" y="107"/>
                    <a:pt x="387" y="107"/>
                  </a:cubicBezTo>
                  <a:cubicBezTo>
                    <a:pt x="394" y="107"/>
                    <a:pt x="397" y="112"/>
                    <a:pt x="401" y="112"/>
                  </a:cubicBezTo>
                  <a:cubicBezTo>
                    <a:pt x="405" y="112"/>
                    <a:pt x="402" y="104"/>
                    <a:pt x="393" y="101"/>
                  </a:cubicBezTo>
                  <a:close/>
                  <a:moveTo>
                    <a:pt x="218" y="158"/>
                  </a:moveTo>
                  <a:cubicBezTo>
                    <a:pt x="217" y="154"/>
                    <a:pt x="204" y="158"/>
                    <a:pt x="198" y="155"/>
                  </a:cubicBezTo>
                  <a:cubicBezTo>
                    <a:pt x="192" y="153"/>
                    <a:pt x="205" y="150"/>
                    <a:pt x="209" y="148"/>
                  </a:cubicBezTo>
                  <a:cubicBezTo>
                    <a:pt x="214" y="145"/>
                    <a:pt x="207" y="144"/>
                    <a:pt x="196" y="147"/>
                  </a:cubicBezTo>
                  <a:cubicBezTo>
                    <a:pt x="185" y="151"/>
                    <a:pt x="173" y="140"/>
                    <a:pt x="173" y="145"/>
                  </a:cubicBezTo>
                  <a:cubicBezTo>
                    <a:pt x="172" y="149"/>
                    <a:pt x="153" y="143"/>
                    <a:pt x="149" y="139"/>
                  </a:cubicBezTo>
                  <a:cubicBezTo>
                    <a:pt x="144" y="136"/>
                    <a:pt x="126" y="132"/>
                    <a:pt x="122" y="138"/>
                  </a:cubicBezTo>
                  <a:cubicBezTo>
                    <a:pt x="119" y="144"/>
                    <a:pt x="116" y="139"/>
                    <a:pt x="117" y="145"/>
                  </a:cubicBezTo>
                  <a:cubicBezTo>
                    <a:pt x="118" y="149"/>
                    <a:pt x="122" y="146"/>
                    <a:pt x="125" y="146"/>
                  </a:cubicBezTo>
                  <a:cubicBezTo>
                    <a:pt x="128" y="146"/>
                    <a:pt x="127" y="152"/>
                    <a:pt x="131" y="153"/>
                  </a:cubicBezTo>
                  <a:cubicBezTo>
                    <a:pt x="136" y="153"/>
                    <a:pt x="150" y="157"/>
                    <a:pt x="151" y="154"/>
                  </a:cubicBezTo>
                  <a:cubicBezTo>
                    <a:pt x="153" y="151"/>
                    <a:pt x="166" y="154"/>
                    <a:pt x="173" y="160"/>
                  </a:cubicBezTo>
                  <a:cubicBezTo>
                    <a:pt x="179" y="165"/>
                    <a:pt x="195" y="165"/>
                    <a:pt x="201" y="164"/>
                  </a:cubicBezTo>
                  <a:cubicBezTo>
                    <a:pt x="207" y="163"/>
                    <a:pt x="213" y="168"/>
                    <a:pt x="216" y="165"/>
                  </a:cubicBezTo>
                  <a:cubicBezTo>
                    <a:pt x="218" y="162"/>
                    <a:pt x="222" y="170"/>
                    <a:pt x="229" y="165"/>
                  </a:cubicBezTo>
                  <a:cubicBezTo>
                    <a:pt x="236" y="160"/>
                    <a:pt x="218" y="162"/>
                    <a:pt x="218" y="158"/>
                  </a:cubicBezTo>
                  <a:close/>
                  <a:moveTo>
                    <a:pt x="480" y="86"/>
                  </a:moveTo>
                  <a:cubicBezTo>
                    <a:pt x="475" y="86"/>
                    <a:pt x="474" y="95"/>
                    <a:pt x="470" y="95"/>
                  </a:cubicBezTo>
                  <a:cubicBezTo>
                    <a:pt x="466" y="95"/>
                    <a:pt x="460" y="104"/>
                    <a:pt x="452" y="106"/>
                  </a:cubicBezTo>
                  <a:cubicBezTo>
                    <a:pt x="444" y="109"/>
                    <a:pt x="443" y="83"/>
                    <a:pt x="440" y="78"/>
                  </a:cubicBezTo>
                  <a:cubicBezTo>
                    <a:pt x="436" y="73"/>
                    <a:pt x="416" y="69"/>
                    <a:pt x="414" y="75"/>
                  </a:cubicBezTo>
                  <a:cubicBezTo>
                    <a:pt x="412" y="81"/>
                    <a:pt x="405" y="78"/>
                    <a:pt x="404" y="82"/>
                  </a:cubicBezTo>
                  <a:cubicBezTo>
                    <a:pt x="404" y="87"/>
                    <a:pt x="406" y="85"/>
                    <a:pt x="410" y="85"/>
                  </a:cubicBezTo>
                  <a:cubicBezTo>
                    <a:pt x="415" y="85"/>
                    <a:pt x="415" y="89"/>
                    <a:pt x="417" y="93"/>
                  </a:cubicBezTo>
                  <a:cubicBezTo>
                    <a:pt x="419" y="97"/>
                    <a:pt x="431" y="94"/>
                    <a:pt x="435" y="94"/>
                  </a:cubicBezTo>
                  <a:cubicBezTo>
                    <a:pt x="439" y="94"/>
                    <a:pt x="439" y="99"/>
                    <a:pt x="434" y="97"/>
                  </a:cubicBezTo>
                  <a:cubicBezTo>
                    <a:pt x="428" y="95"/>
                    <a:pt x="428" y="100"/>
                    <a:pt x="424" y="99"/>
                  </a:cubicBezTo>
                  <a:cubicBezTo>
                    <a:pt x="420" y="98"/>
                    <a:pt x="415" y="98"/>
                    <a:pt x="417" y="101"/>
                  </a:cubicBezTo>
                  <a:cubicBezTo>
                    <a:pt x="420" y="103"/>
                    <a:pt x="424" y="105"/>
                    <a:pt x="424" y="111"/>
                  </a:cubicBezTo>
                  <a:cubicBezTo>
                    <a:pt x="424" y="116"/>
                    <a:pt x="432" y="115"/>
                    <a:pt x="432" y="111"/>
                  </a:cubicBezTo>
                  <a:cubicBezTo>
                    <a:pt x="432" y="106"/>
                    <a:pt x="436" y="112"/>
                    <a:pt x="444" y="114"/>
                  </a:cubicBezTo>
                  <a:cubicBezTo>
                    <a:pt x="451" y="116"/>
                    <a:pt x="446" y="119"/>
                    <a:pt x="454" y="119"/>
                  </a:cubicBezTo>
                  <a:cubicBezTo>
                    <a:pt x="461" y="120"/>
                    <a:pt x="479" y="125"/>
                    <a:pt x="485" y="130"/>
                  </a:cubicBezTo>
                  <a:cubicBezTo>
                    <a:pt x="492" y="135"/>
                    <a:pt x="487" y="139"/>
                    <a:pt x="492" y="143"/>
                  </a:cubicBezTo>
                  <a:cubicBezTo>
                    <a:pt x="496" y="148"/>
                    <a:pt x="497" y="153"/>
                    <a:pt x="491" y="153"/>
                  </a:cubicBezTo>
                  <a:cubicBezTo>
                    <a:pt x="485" y="153"/>
                    <a:pt x="479" y="159"/>
                    <a:pt x="481" y="162"/>
                  </a:cubicBezTo>
                  <a:cubicBezTo>
                    <a:pt x="482" y="165"/>
                    <a:pt x="502" y="161"/>
                    <a:pt x="507" y="161"/>
                  </a:cubicBezTo>
                  <a:cubicBezTo>
                    <a:pt x="510" y="161"/>
                    <a:pt x="513" y="166"/>
                    <a:pt x="519" y="170"/>
                  </a:cubicBezTo>
                  <a:cubicBezTo>
                    <a:pt x="519" y="99"/>
                    <a:pt x="519" y="99"/>
                    <a:pt x="519" y="99"/>
                  </a:cubicBezTo>
                  <a:cubicBezTo>
                    <a:pt x="504" y="94"/>
                    <a:pt x="484" y="85"/>
                    <a:pt x="480" y="86"/>
                  </a:cubicBezTo>
                  <a:close/>
                  <a:moveTo>
                    <a:pt x="336" y="170"/>
                  </a:moveTo>
                  <a:cubicBezTo>
                    <a:pt x="335" y="171"/>
                    <a:pt x="334" y="171"/>
                    <a:pt x="332" y="172"/>
                  </a:cubicBezTo>
                  <a:cubicBezTo>
                    <a:pt x="332" y="173"/>
                    <a:pt x="331" y="174"/>
                    <a:pt x="330" y="175"/>
                  </a:cubicBezTo>
                  <a:cubicBezTo>
                    <a:pt x="329" y="176"/>
                    <a:pt x="328" y="174"/>
                    <a:pt x="327" y="173"/>
                  </a:cubicBezTo>
                  <a:cubicBezTo>
                    <a:pt x="320" y="175"/>
                    <a:pt x="317" y="183"/>
                    <a:pt x="321" y="186"/>
                  </a:cubicBezTo>
                  <a:cubicBezTo>
                    <a:pt x="326" y="188"/>
                    <a:pt x="332" y="182"/>
                    <a:pt x="336" y="177"/>
                  </a:cubicBezTo>
                  <a:cubicBezTo>
                    <a:pt x="336" y="177"/>
                    <a:pt x="337" y="176"/>
                    <a:pt x="337" y="176"/>
                  </a:cubicBezTo>
                  <a:cubicBezTo>
                    <a:pt x="337" y="175"/>
                    <a:pt x="338" y="175"/>
                    <a:pt x="338" y="174"/>
                  </a:cubicBezTo>
                  <a:cubicBezTo>
                    <a:pt x="338" y="174"/>
                    <a:pt x="339" y="174"/>
                    <a:pt x="339" y="174"/>
                  </a:cubicBezTo>
                  <a:cubicBezTo>
                    <a:pt x="338" y="172"/>
                    <a:pt x="337" y="171"/>
                    <a:pt x="336" y="170"/>
                  </a:cubicBezTo>
                  <a:close/>
                  <a:moveTo>
                    <a:pt x="243" y="84"/>
                  </a:moveTo>
                  <a:cubicBezTo>
                    <a:pt x="249" y="81"/>
                    <a:pt x="250" y="74"/>
                    <a:pt x="250" y="67"/>
                  </a:cubicBezTo>
                  <a:cubicBezTo>
                    <a:pt x="249" y="60"/>
                    <a:pt x="264" y="60"/>
                    <a:pt x="267" y="57"/>
                  </a:cubicBezTo>
                  <a:cubicBezTo>
                    <a:pt x="269" y="55"/>
                    <a:pt x="263" y="50"/>
                    <a:pt x="259" y="48"/>
                  </a:cubicBezTo>
                  <a:cubicBezTo>
                    <a:pt x="255" y="46"/>
                    <a:pt x="258" y="42"/>
                    <a:pt x="255" y="39"/>
                  </a:cubicBezTo>
                  <a:cubicBezTo>
                    <a:pt x="252" y="37"/>
                    <a:pt x="247" y="30"/>
                    <a:pt x="252" y="29"/>
                  </a:cubicBezTo>
                  <a:cubicBezTo>
                    <a:pt x="256" y="29"/>
                    <a:pt x="249" y="23"/>
                    <a:pt x="252" y="21"/>
                  </a:cubicBezTo>
                  <a:cubicBezTo>
                    <a:pt x="253" y="21"/>
                    <a:pt x="253" y="20"/>
                    <a:pt x="254" y="20"/>
                  </a:cubicBezTo>
                  <a:cubicBezTo>
                    <a:pt x="252" y="19"/>
                    <a:pt x="250" y="18"/>
                    <a:pt x="249" y="18"/>
                  </a:cubicBezTo>
                  <a:cubicBezTo>
                    <a:pt x="243" y="18"/>
                    <a:pt x="231" y="17"/>
                    <a:pt x="231" y="26"/>
                  </a:cubicBezTo>
                  <a:cubicBezTo>
                    <a:pt x="232" y="34"/>
                    <a:pt x="224" y="31"/>
                    <a:pt x="225" y="36"/>
                  </a:cubicBezTo>
                  <a:cubicBezTo>
                    <a:pt x="225" y="40"/>
                    <a:pt x="221" y="40"/>
                    <a:pt x="221" y="46"/>
                  </a:cubicBezTo>
                  <a:cubicBezTo>
                    <a:pt x="222" y="52"/>
                    <a:pt x="218" y="50"/>
                    <a:pt x="211" y="53"/>
                  </a:cubicBezTo>
                  <a:cubicBezTo>
                    <a:pt x="205" y="56"/>
                    <a:pt x="207" y="51"/>
                    <a:pt x="201" y="51"/>
                  </a:cubicBezTo>
                  <a:cubicBezTo>
                    <a:pt x="194" y="51"/>
                    <a:pt x="193" y="54"/>
                    <a:pt x="189" y="56"/>
                  </a:cubicBezTo>
                  <a:cubicBezTo>
                    <a:pt x="185" y="57"/>
                    <a:pt x="177" y="55"/>
                    <a:pt x="175" y="57"/>
                  </a:cubicBezTo>
                  <a:cubicBezTo>
                    <a:pt x="172" y="59"/>
                    <a:pt x="168" y="52"/>
                    <a:pt x="165" y="52"/>
                  </a:cubicBezTo>
                  <a:cubicBezTo>
                    <a:pt x="164" y="52"/>
                    <a:pt x="163" y="49"/>
                    <a:pt x="162" y="45"/>
                  </a:cubicBezTo>
                  <a:cubicBezTo>
                    <a:pt x="162" y="45"/>
                    <a:pt x="161" y="45"/>
                    <a:pt x="161" y="45"/>
                  </a:cubicBezTo>
                  <a:cubicBezTo>
                    <a:pt x="156" y="45"/>
                    <a:pt x="149" y="57"/>
                    <a:pt x="153" y="61"/>
                  </a:cubicBezTo>
                  <a:cubicBezTo>
                    <a:pt x="158" y="65"/>
                    <a:pt x="157" y="73"/>
                    <a:pt x="159" y="76"/>
                  </a:cubicBezTo>
                  <a:cubicBezTo>
                    <a:pt x="162" y="80"/>
                    <a:pt x="169" y="81"/>
                    <a:pt x="169" y="88"/>
                  </a:cubicBezTo>
                  <a:cubicBezTo>
                    <a:pt x="169" y="95"/>
                    <a:pt x="175" y="106"/>
                    <a:pt x="180" y="103"/>
                  </a:cubicBezTo>
                  <a:cubicBezTo>
                    <a:pt x="184" y="100"/>
                    <a:pt x="187" y="104"/>
                    <a:pt x="189" y="107"/>
                  </a:cubicBezTo>
                  <a:cubicBezTo>
                    <a:pt x="190" y="110"/>
                    <a:pt x="200" y="105"/>
                    <a:pt x="204" y="105"/>
                  </a:cubicBezTo>
                  <a:cubicBezTo>
                    <a:pt x="207" y="106"/>
                    <a:pt x="217" y="108"/>
                    <a:pt x="218" y="112"/>
                  </a:cubicBezTo>
                  <a:cubicBezTo>
                    <a:pt x="219" y="116"/>
                    <a:pt x="228" y="112"/>
                    <a:pt x="234" y="109"/>
                  </a:cubicBezTo>
                  <a:cubicBezTo>
                    <a:pt x="241" y="107"/>
                    <a:pt x="237" y="88"/>
                    <a:pt x="243" y="84"/>
                  </a:cubicBezTo>
                  <a:close/>
                  <a:moveTo>
                    <a:pt x="268" y="178"/>
                  </a:moveTo>
                  <a:cubicBezTo>
                    <a:pt x="270" y="181"/>
                    <a:pt x="276" y="181"/>
                    <a:pt x="278" y="183"/>
                  </a:cubicBezTo>
                  <a:cubicBezTo>
                    <a:pt x="280" y="185"/>
                    <a:pt x="289" y="189"/>
                    <a:pt x="289" y="183"/>
                  </a:cubicBezTo>
                  <a:cubicBezTo>
                    <a:pt x="289" y="178"/>
                    <a:pt x="266" y="174"/>
                    <a:pt x="268" y="178"/>
                  </a:cubicBezTo>
                  <a:close/>
                  <a:moveTo>
                    <a:pt x="251" y="161"/>
                  </a:moveTo>
                  <a:cubicBezTo>
                    <a:pt x="250" y="164"/>
                    <a:pt x="244" y="165"/>
                    <a:pt x="241" y="163"/>
                  </a:cubicBezTo>
                  <a:cubicBezTo>
                    <a:pt x="238" y="160"/>
                    <a:pt x="234" y="166"/>
                    <a:pt x="236" y="169"/>
                  </a:cubicBezTo>
                  <a:cubicBezTo>
                    <a:pt x="237" y="170"/>
                    <a:pt x="244" y="175"/>
                    <a:pt x="252" y="171"/>
                  </a:cubicBezTo>
                  <a:cubicBezTo>
                    <a:pt x="260" y="167"/>
                    <a:pt x="266" y="171"/>
                    <a:pt x="268" y="167"/>
                  </a:cubicBezTo>
                  <a:cubicBezTo>
                    <a:pt x="270" y="162"/>
                    <a:pt x="253" y="158"/>
                    <a:pt x="251" y="161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72">
              <a:extLst>
                <a:ext uri="{FF2B5EF4-FFF2-40B4-BE49-F238E27FC236}">
                  <a16:creationId xmlns:a16="http://schemas.microsoft.com/office/drawing/2014/main" id="{B13DBAC6-CDA6-415E-ACDF-FA604412C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0659" y="4710697"/>
              <a:ext cx="84335" cy="36418"/>
            </a:xfrm>
            <a:custGeom>
              <a:avLst/>
              <a:gdLst/>
              <a:ahLst/>
              <a:cxnLst>
                <a:cxn ang="0">
                  <a:pos x="3" y="12"/>
                </a:cxn>
                <a:cxn ang="0">
                  <a:pos x="0" y="13"/>
                </a:cxn>
                <a:cxn ang="0">
                  <a:pos x="3" y="15"/>
                </a:cxn>
                <a:cxn ang="0">
                  <a:pos x="5" y="12"/>
                </a:cxn>
                <a:cxn ang="0">
                  <a:pos x="4" y="12"/>
                </a:cxn>
                <a:cxn ang="0">
                  <a:pos x="3" y="12"/>
                </a:cxn>
                <a:cxn ang="0">
                  <a:pos x="19" y="3"/>
                </a:cxn>
                <a:cxn ang="0">
                  <a:pos x="10" y="9"/>
                </a:cxn>
                <a:cxn ang="0">
                  <a:pos x="9" y="10"/>
                </a:cxn>
                <a:cxn ang="0">
                  <a:pos x="12" y="14"/>
                </a:cxn>
                <a:cxn ang="0">
                  <a:pos x="36" y="3"/>
                </a:cxn>
                <a:cxn ang="0">
                  <a:pos x="19" y="3"/>
                </a:cxn>
              </a:cxnLst>
              <a:rect l="0" t="0" r="r" b="b"/>
              <a:pathLst>
                <a:path w="37" h="16"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cubicBezTo>
                    <a:pt x="1" y="14"/>
                    <a:pt x="2" y="16"/>
                    <a:pt x="3" y="15"/>
                  </a:cubicBezTo>
                  <a:cubicBezTo>
                    <a:pt x="4" y="14"/>
                    <a:pt x="5" y="13"/>
                    <a:pt x="5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  <a:moveTo>
                    <a:pt x="19" y="3"/>
                  </a:moveTo>
                  <a:cubicBezTo>
                    <a:pt x="15" y="3"/>
                    <a:pt x="13" y="7"/>
                    <a:pt x="10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1" y="12"/>
                    <a:pt x="12" y="14"/>
                  </a:cubicBezTo>
                  <a:cubicBezTo>
                    <a:pt x="19" y="10"/>
                    <a:pt x="35" y="5"/>
                    <a:pt x="36" y="3"/>
                  </a:cubicBezTo>
                  <a:cubicBezTo>
                    <a:pt x="37" y="0"/>
                    <a:pt x="26" y="4"/>
                    <a:pt x="19" y="3"/>
                  </a:cubicBezTo>
                  <a:close/>
                </a:path>
              </a:pathLst>
            </a:custGeom>
            <a:grpFill/>
            <a:ln w="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4D9BC26C-7F15-4FAE-A45E-6258455BA802}"/>
                </a:ext>
              </a:extLst>
            </p:cNvPr>
            <p:cNvGrpSpPr/>
            <p:nvPr/>
          </p:nvGrpSpPr>
          <p:grpSpPr>
            <a:xfrm>
              <a:off x="5047587" y="1703386"/>
              <a:ext cx="1307194" cy="1845787"/>
              <a:chOff x="5047587" y="1703386"/>
              <a:chExt cx="1307194" cy="1845787"/>
            </a:xfrm>
            <a:grpFill/>
          </p:grpSpPr>
          <p:sp>
            <p:nvSpPr>
              <p:cNvPr id="143" name="Freeform 66">
                <a:extLst>
                  <a:ext uri="{FF2B5EF4-FFF2-40B4-BE49-F238E27FC236}">
                    <a16:creationId xmlns:a16="http://schemas.microsoft.com/office/drawing/2014/main" id="{59DE6110-091C-44BA-B96A-C7103BE0D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7767" y="2882160"/>
                <a:ext cx="251089" cy="205088"/>
              </a:xfrm>
              <a:custGeom>
                <a:avLst/>
                <a:gdLst/>
                <a:ahLst/>
                <a:cxnLst>
                  <a:cxn ang="0">
                    <a:pos x="2" y="19"/>
                  </a:cxn>
                  <a:cxn ang="0">
                    <a:pos x="2" y="31"/>
                  </a:cxn>
                  <a:cxn ang="0">
                    <a:pos x="3" y="36"/>
                  </a:cxn>
                  <a:cxn ang="0">
                    <a:pos x="5" y="41"/>
                  </a:cxn>
                  <a:cxn ang="0">
                    <a:pos x="7" y="47"/>
                  </a:cxn>
                  <a:cxn ang="0">
                    <a:pos x="10" y="56"/>
                  </a:cxn>
                  <a:cxn ang="0">
                    <a:pos x="10" y="61"/>
                  </a:cxn>
                  <a:cxn ang="0">
                    <a:pos x="16" y="65"/>
                  </a:cxn>
                  <a:cxn ang="0">
                    <a:pos x="24" y="70"/>
                  </a:cxn>
                  <a:cxn ang="0">
                    <a:pos x="30" y="73"/>
                  </a:cxn>
                  <a:cxn ang="0">
                    <a:pos x="36" y="72"/>
                  </a:cxn>
                  <a:cxn ang="0">
                    <a:pos x="39" y="76"/>
                  </a:cxn>
                  <a:cxn ang="0">
                    <a:pos x="47" y="78"/>
                  </a:cxn>
                  <a:cxn ang="0">
                    <a:pos x="52" y="84"/>
                  </a:cxn>
                  <a:cxn ang="0">
                    <a:pos x="59" y="83"/>
                  </a:cxn>
                  <a:cxn ang="0">
                    <a:pos x="68" y="85"/>
                  </a:cxn>
                  <a:cxn ang="0">
                    <a:pos x="77" y="85"/>
                  </a:cxn>
                  <a:cxn ang="0">
                    <a:pos x="86" y="88"/>
                  </a:cxn>
                  <a:cxn ang="0">
                    <a:pos x="93" y="89"/>
                  </a:cxn>
                  <a:cxn ang="0">
                    <a:pos x="93" y="82"/>
                  </a:cxn>
                  <a:cxn ang="0">
                    <a:pos x="103" y="71"/>
                  </a:cxn>
                  <a:cxn ang="0">
                    <a:pos x="108" y="67"/>
                  </a:cxn>
                  <a:cxn ang="0">
                    <a:pos x="104" y="56"/>
                  </a:cxn>
                  <a:cxn ang="0">
                    <a:pos x="103" y="46"/>
                  </a:cxn>
                  <a:cxn ang="0">
                    <a:pos x="99" y="40"/>
                  </a:cxn>
                  <a:cxn ang="0">
                    <a:pos x="106" y="35"/>
                  </a:cxn>
                  <a:cxn ang="0">
                    <a:pos x="105" y="25"/>
                  </a:cxn>
                  <a:cxn ang="0">
                    <a:pos x="103" y="16"/>
                  </a:cxn>
                  <a:cxn ang="0">
                    <a:pos x="95" y="10"/>
                  </a:cxn>
                  <a:cxn ang="0">
                    <a:pos x="94" y="9"/>
                  </a:cxn>
                  <a:cxn ang="0">
                    <a:pos x="65" y="8"/>
                  </a:cxn>
                  <a:cxn ang="0">
                    <a:pos x="59" y="6"/>
                  </a:cxn>
                  <a:cxn ang="0">
                    <a:pos x="53" y="9"/>
                  </a:cxn>
                  <a:cxn ang="0">
                    <a:pos x="48" y="2"/>
                  </a:cxn>
                  <a:cxn ang="0">
                    <a:pos x="23" y="9"/>
                  </a:cxn>
                  <a:cxn ang="0">
                    <a:pos x="6" y="15"/>
                  </a:cxn>
                  <a:cxn ang="0">
                    <a:pos x="2" y="18"/>
                  </a:cxn>
                  <a:cxn ang="0">
                    <a:pos x="2" y="19"/>
                  </a:cxn>
                </a:cxnLst>
                <a:rect l="0" t="0" r="r" b="b"/>
                <a:pathLst>
                  <a:path w="109" h="89">
                    <a:moveTo>
                      <a:pt x="2" y="19"/>
                    </a:moveTo>
                    <a:cubicBezTo>
                      <a:pt x="3" y="21"/>
                      <a:pt x="4" y="28"/>
                      <a:pt x="2" y="31"/>
                    </a:cubicBezTo>
                    <a:cubicBezTo>
                      <a:pt x="0" y="34"/>
                      <a:pt x="1" y="35"/>
                      <a:pt x="3" y="36"/>
                    </a:cubicBezTo>
                    <a:cubicBezTo>
                      <a:pt x="5" y="37"/>
                      <a:pt x="5" y="39"/>
                      <a:pt x="5" y="41"/>
                    </a:cubicBezTo>
                    <a:cubicBezTo>
                      <a:pt x="5" y="43"/>
                      <a:pt x="7" y="43"/>
                      <a:pt x="7" y="47"/>
                    </a:cubicBezTo>
                    <a:cubicBezTo>
                      <a:pt x="7" y="51"/>
                      <a:pt x="8" y="54"/>
                      <a:pt x="10" y="56"/>
                    </a:cubicBezTo>
                    <a:cubicBezTo>
                      <a:pt x="11" y="57"/>
                      <a:pt x="11" y="59"/>
                      <a:pt x="10" y="61"/>
                    </a:cubicBezTo>
                    <a:cubicBezTo>
                      <a:pt x="12" y="63"/>
                      <a:pt x="14" y="64"/>
                      <a:pt x="16" y="65"/>
                    </a:cubicBezTo>
                    <a:cubicBezTo>
                      <a:pt x="22" y="67"/>
                      <a:pt x="24" y="68"/>
                      <a:pt x="24" y="70"/>
                    </a:cubicBezTo>
                    <a:cubicBezTo>
                      <a:pt x="24" y="72"/>
                      <a:pt x="29" y="75"/>
                      <a:pt x="30" y="73"/>
                    </a:cubicBezTo>
                    <a:cubicBezTo>
                      <a:pt x="31" y="70"/>
                      <a:pt x="34" y="72"/>
                      <a:pt x="36" y="72"/>
                    </a:cubicBezTo>
                    <a:cubicBezTo>
                      <a:pt x="38" y="72"/>
                      <a:pt x="39" y="74"/>
                      <a:pt x="39" y="76"/>
                    </a:cubicBezTo>
                    <a:cubicBezTo>
                      <a:pt x="40" y="77"/>
                      <a:pt x="45" y="76"/>
                      <a:pt x="47" y="78"/>
                    </a:cubicBezTo>
                    <a:cubicBezTo>
                      <a:pt x="48" y="79"/>
                      <a:pt x="49" y="83"/>
                      <a:pt x="52" y="84"/>
                    </a:cubicBezTo>
                    <a:cubicBezTo>
                      <a:pt x="54" y="86"/>
                      <a:pt x="57" y="82"/>
                      <a:pt x="59" y="83"/>
                    </a:cubicBezTo>
                    <a:cubicBezTo>
                      <a:pt x="60" y="85"/>
                      <a:pt x="65" y="86"/>
                      <a:pt x="68" y="85"/>
                    </a:cubicBezTo>
                    <a:cubicBezTo>
                      <a:pt x="71" y="83"/>
                      <a:pt x="73" y="86"/>
                      <a:pt x="77" y="85"/>
                    </a:cubicBezTo>
                    <a:cubicBezTo>
                      <a:pt x="81" y="85"/>
                      <a:pt x="85" y="86"/>
                      <a:pt x="86" y="88"/>
                    </a:cubicBezTo>
                    <a:cubicBezTo>
                      <a:pt x="87" y="88"/>
                      <a:pt x="90" y="89"/>
                      <a:pt x="93" y="89"/>
                    </a:cubicBezTo>
                    <a:cubicBezTo>
                      <a:pt x="94" y="88"/>
                      <a:pt x="92" y="83"/>
                      <a:pt x="93" y="82"/>
                    </a:cubicBezTo>
                    <a:cubicBezTo>
                      <a:pt x="93" y="81"/>
                      <a:pt x="102" y="73"/>
                      <a:pt x="103" y="71"/>
                    </a:cubicBezTo>
                    <a:cubicBezTo>
                      <a:pt x="105" y="69"/>
                      <a:pt x="107" y="69"/>
                      <a:pt x="108" y="67"/>
                    </a:cubicBezTo>
                    <a:cubicBezTo>
                      <a:pt x="109" y="65"/>
                      <a:pt x="105" y="58"/>
                      <a:pt x="104" y="56"/>
                    </a:cubicBezTo>
                    <a:cubicBezTo>
                      <a:pt x="103" y="55"/>
                      <a:pt x="102" y="49"/>
                      <a:pt x="103" y="46"/>
                    </a:cubicBezTo>
                    <a:cubicBezTo>
                      <a:pt x="104" y="44"/>
                      <a:pt x="99" y="42"/>
                      <a:pt x="99" y="40"/>
                    </a:cubicBezTo>
                    <a:cubicBezTo>
                      <a:pt x="99" y="39"/>
                      <a:pt x="103" y="36"/>
                      <a:pt x="106" y="35"/>
                    </a:cubicBezTo>
                    <a:cubicBezTo>
                      <a:pt x="108" y="34"/>
                      <a:pt x="107" y="27"/>
                      <a:pt x="105" y="25"/>
                    </a:cubicBezTo>
                    <a:cubicBezTo>
                      <a:pt x="103" y="23"/>
                      <a:pt x="102" y="20"/>
                      <a:pt x="103" y="16"/>
                    </a:cubicBezTo>
                    <a:cubicBezTo>
                      <a:pt x="105" y="13"/>
                      <a:pt x="96" y="10"/>
                      <a:pt x="95" y="10"/>
                    </a:cubicBezTo>
                    <a:cubicBezTo>
                      <a:pt x="94" y="10"/>
                      <a:pt x="94" y="10"/>
                      <a:pt x="94" y="9"/>
                    </a:cubicBezTo>
                    <a:cubicBezTo>
                      <a:pt x="86" y="11"/>
                      <a:pt x="66" y="9"/>
                      <a:pt x="65" y="8"/>
                    </a:cubicBezTo>
                    <a:cubicBezTo>
                      <a:pt x="64" y="8"/>
                      <a:pt x="61" y="7"/>
                      <a:pt x="59" y="6"/>
                    </a:cubicBezTo>
                    <a:cubicBezTo>
                      <a:pt x="58" y="8"/>
                      <a:pt x="56" y="9"/>
                      <a:pt x="53" y="9"/>
                    </a:cubicBezTo>
                    <a:cubicBezTo>
                      <a:pt x="48" y="9"/>
                      <a:pt x="48" y="5"/>
                      <a:pt x="48" y="2"/>
                    </a:cubicBezTo>
                    <a:cubicBezTo>
                      <a:pt x="48" y="0"/>
                      <a:pt x="28" y="4"/>
                      <a:pt x="23" y="9"/>
                    </a:cubicBezTo>
                    <a:cubicBezTo>
                      <a:pt x="18" y="15"/>
                      <a:pt x="6" y="13"/>
                      <a:pt x="6" y="15"/>
                    </a:cubicBezTo>
                    <a:cubicBezTo>
                      <a:pt x="5" y="17"/>
                      <a:pt x="3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67">
                <a:extLst>
                  <a:ext uri="{FF2B5EF4-FFF2-40B4-BE49-F238E27FC236}">
                    <a16:creationId xmlns:a16="http://schemas.microsoft.com/office/drawing/2014/main" id="{6644EB28-2551-4307-AA66-DAD9F1DB3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4184" y="3215667"/>
                <a:ext cx="95835" cy="90086"/>
              </a:xfrm>
              <a:custGeom>
                <a:avLst/>
                <a:gdLst/>
                <a:ahLst/>
                <a:cxnLst>
                  <a:cxn ang="0">
                    <a:pos x="31" y="35"/>
                  </a:cxn>
                  <a:cxn ang="0">
                    <a:pos x="39" y="23"/>
                  </a:cxn>
                  <a:cxn ang="0">
                    <a:pos x="40" y="8"/>
                  </a:cxn>
                  <a:cxn ang="0">
                    <a:pos x="30" y="2"/>
                  </a:cxn>
                  <a:cxn ang="0">
                    <a:pos x="13" y="1"/>
                  </a:cxn>
                  <a:cxn ang="0">
                    <a:pos x="6" y="2"/>
                  </a:cxn>
                  <a:cxn ang="0">
                    <a:pos x="1" y="5"/>
                  </a:cxn>
                  <a:cxn ang="0">
                    <a:pos x="6" y="13"/>
                  </a:cxn>
                  <a:cxn ang="0">
                    <a:pos x="15" y="24"/>
                  </a:cxn>
                  <a:cxn ang="0">
                    <a:pos x="24" y="34"/>
                  </a:cxn>
                  <a:cxn ang="0">
                    <a:pos x="30" y="39"/>
                  </a:cxn>
                  <a:cxn ang="0">
                    <a:pos x="31" y="35"/>
                  </a:cxn>
                </a:cxnLst>
                <a:rect l="0" t="0" r="r" b="b"/>
                <a:pathLst>
                  <a:path w="41" h="39">
                    <a:moveTo>
                      <a:pt x="31" y="35"/>
                    </a:moveTo>
                    <a:cubicBezTo>
                      <a:pt x="30" y="33"/>
                      <a:pt x="37" y="23"/>
                      <a:pt x="39" y="23"/>
                    </a:cubicBezTo>
                    <a:cubicBezTo>
                      <a:pt x="41" y="23"/>
                      <a:pt x="41" y="13"/>
                      <a:pt x="40" y="8"/>
                    </a:cubicBezTo>
                    <a:cubicBezTo>
                      <a:pt x="35" y="4"/>
                      <a:pt x="30" y="2"/>
                      <a:pt x="30" y="2"/>
                    </a:cubicBezTo>
                    <a:cubicBezTo>
                      <a:pt x="30" y="2"/>
                      <a:pt x="15" y="2"/>
                      <a:pt x="13" y="1"/>
                    </a:cubicBezTo>
                    <a:cubicBezTo>
                      <a:pt x="10" y="0"/>
                      <a:pt x="8" y="4"/>
                      <a:pt x="6" y="2"/>
                    </a:cubicBezTo>
                    <a:cubicBezTo>
                      <a:pt x="3" y="0"/>
                      <a:pt x="0" y="3"/>
                      <a:pt x="1" y="5"/>
                    </a:cubicBezTo>
                    <a:cubicBezTo>
                      <a:pt x="1" y="8"/>
                      <a:pt x="6" y="9"/>
                      <a:pt x="6" y="13"/>
                    </a:cubicBezTo>
                    <a:cubicBezTo>
                      <a:pt x="6" y="17"/>
                      <a:pt x="15" y="22"/>
                      <a:pt x="15" y="24"/>
                    </a:cubicBezTo>
                    <a:cubicBezTo>
                      <a:pt x="15" y="25"/>
                      <a:pt x="21" y="29"/>
                      <a:pt x="24" y="34"/>
                    </a:cubicBezTo>
                    <a:cubicBezTo>
                      <a:pt x="26" y="35"/>
                      <a:pt x="28" y="37"/>
                      <a:pt x="30" y="39"/>
                    </a:cubicBezTo>
                    <a:cubicBezTo>
                      <a:pt x="30" y="37"/>
                      <a:pt x="31" y="36"/>
                      <a:pt x="31" y="3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7D00C9DB-4DA8-49D4-B00E-46C756590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183" y="3175416"/>
                <a:ext cx="138003" cy="118836"/>
              </a:xfrm>
              <a:custGeom>
                <a:avLst/>
                <a:gdLst/>
                <a:ahLst/>
                <a:cxnLst>
                  <a:cxn ang="0">
                    <a:pos x="35" y="42"/>
                  </a:cxn>
                  <a:cxn ang="0">
                    <a:pos x="26" y="31"/>
                  </a:cxn>
                  <a:cxn ang="0">
                    <a:pos x="21" y="23"/>
                  </a:cxn>
                  <a:cxn ang="0">
                    <a:pos x="26" y="20"/>
                  </a:cxn>
                  <a:cxn ang="0">
                    <a:pos x="33" y="19"/>
                  </a:cxn>
                  <a:cxn ang="0">
                    <a:pos x="50" y="20"/>
                  </a:cxn>
                  <a:cxn ang="0">
                    <a:pos x="60" y="26"/>
                  </a:cxn>
                  <a:cxn ang="0">
                    <a:pos x="60" y="23"/>
                  </a:cxn>
                  <a:cxn ang="0">
                    <a:pos x="56" y="15"/>
                  </a:cxn>
                  <a:cxn ang="0">
                    <a:pos x="53" y="8"/>
                  </a:cxn>
                  <a:cxn ang="0">
                    <a:pos x="50" y="9"/>
                  </a:cxn>
                  <a:cxn ang="0">
                    <a:pos x="38" y="7"/>
                  </a:cxn>
                  <a:cxn ang="0">
                    <a:pos x="29" y="0"/>
                  </a:cxn>
                  <a:cxn ang="0">
                    <a:pos x="22" y="4"/>
                  </a:cxn>
                  <a:cxn ang="0">
                    <a:pos x="19" y="10"/>
                  </a:cxn>
                  <a:cxn ang="0">
                    <a:pos x="15" y="15"/>
                  </a:cxn>
                  <a:cxn ang="0">
                    <a:pos x="8" y="15"/>
                  </a:cxn>
                  <a:cxn ang="0">
                    <a:pos x="0" y="16"/>
                  </a:cxn>
                  <a:cxn ang="0">
                    <a:pos x="2" y="21"/>
                  </a:cxn>
                  <a:cxn ang="0">
                    <a:pos x="11" y="25"/>
                  </a:cxn>
                  <a:cxn ang="0">
                    <a:pos x="21" y="40"/>
                  </a:cxn>
                  <a:cxn ang="0">
                    <a:pos x="30" y="45"/>
                  </a:cxn>
                  <a:cxn ang="0">
                    <a:pos x="40" y="50"/>
                  </a:cxn>
                  <a:cxn ang="0">
                    <a:pos x="44" y="52"/>
                  </a:cxn>
                  <a:cxn ang="0">
                    <a:pos x="35" y="42"/>
                  </a:cxn>
                </a:cxnLst>
                <a:rect l="0" t="0" r="r" b="b"/>
                <a:pathLst>
                  <a:path w="60" h="52">
                    <a:moveTo>
                      <a:pt x="35" y="42"/>
                    </a:moveTo>
                    <a:cubicBezTo>
                      <a:pt x="35" y="40"/>
                      <a:pt x="26" y="35"/>
                      <a:pt x="26" y="31"/>
                    </a:cubicBezTo>
                    <a:cubicBezTo>
                      <a:pt x="26" y="27"/>
                      <a:pt x="21" y="26"/>
                      <a:pt x="21" y="23"/>
                    </a:cubicBezTo>
                    <a:cubicBezTo>
                      <a:pt x="20" y="21"/>
                      <a:pt x="23" y="18"/>
                      <a:pt x="26" y="20"/>
                    </a:cubicBezTo>
                    <a:cubicBezTo>
                      <a:pt x="28" y="22"/>
                      <a:pt x="30" y="18"/>
                      <a:pt x="33" y="19"/>
                    </a:cubicBezTo>
                    <a:cubicBezTo>
                      <a:pt x="35" y="20"/>
                      <a:pt x="50" y="20"/>
                      <a:pt x="50" y="20"/>
                    </a:cubicBezTo>
                    <a:cubicBezTo>
                      <a:pt x="50" y="20"/>
                      <a:pt x="55" y="22"/>
                      <a:pt x="60" y="26"/>
                    </a:cubicBezTo>
                    <a:cubicBezTo>
                      <a:pt x="60" y="24"/>
                      <a:pt x="60" y="24"/>
                      <a:pt x="60" y="23"/>
                    </a:cubicBezTo>
                    <a:cubicBezTo>
                      <a:pt x="59" y="20"/>
                      <a:pt x="60" y="16"/>
                      <a:pt x="56" y="15"/>
                    </a:cubicBezTo>
                    <a:cubicBezTo>
                      <a:pt x="55" y="14"/>
                      <a:pt x="54" y="11"/>
                      <a:pt x="53" y="8"/>
                    </a:cubicBezTo>
                    <a:cubicBezTo>
                      <a:pt x="52" y="9"/>
                      <a:pt x="50" y="9"/>
                      <a:pt x="50" y="9"/>
                    </a:cubicBezTo>
                    <a:cubicBezTo>
                      <a:pt x="47" y="10"/>
                      <a:pt x="40" y="10"/>
                      <a:pt x="38" y="7"/>
                    </a:cubicBezTo>
                    <a:cubicBezTo>
                      <a:pt x="36" y="5"/>
                      <a:pt x="31" y="1"/>
                      <a:pt x="29" y="0"/>
                    </a:cubicBezTo>
                    <a:cubicBezTo>
                      <a:pt x="28" y="1"/>
                      <a:pt x="24" y="4"/>
                      <a:pt x="22" y="4"/>
                    </a:cubicBezTo>
                    <a:cubicBezTo>
                      <a:pt x="20" y="5"/>
                      <a:pt x="21" y="10"/>
                      <a:pt x="19" y="10"/>
                    </a:cubicBezTo>
                    <a:cubicBezTo>
                      <a:pt x="17" y="10"/>
                      <a:pt x="16" y="13"/>
                      <a:pt x="15" y="15"/>
                    </a:cubicBezTo>
                    <a:cubicBezTo>
                      <a:pt x="15" y="16"/>
                      <a:pt x="10" y="14"/>
                      <a:pt x="8" y="15"/>
                    </a:cubicBezTo>
                    <a:cubicBezTo>
                      <a:pt x="7" y="15"/>
                      <a:pt x="2" y="16"/>
                      <a:pt x="0" y="16"/>
                    </a:cubicBezTo>
                    <a:cubicBezTo>
                      <a:pt x="1" y="18"/>
                      <a:pt x="0" y="21"/>
                      <a:pt x="2" y="21"/>
                    </a:cubicBezTo>
                    <a:cubicBezTo>
                      <a:pt x="5" y="21"/>
                      <a:pt x="11" y="21"/>
                      <a:pt x="11" y="25"/>
                    </a:cubicBezTo>
                    <a:cubicBezTo>
                      <a:pt x="11" y="29"/>
                      <a:pt x="18" y="37"/>
                      <a:pt x="21" y="40"/>
                    </a:cubicBezTo>
                    <a:cubicBezTo>
                      <a:pt x="24" y="43"/>
                      <a:pt x="30" y="43"/>
                      <a:pt x="30" y="45"/>
                    </a:cubicBezTo>
                    <a:cubicBezTo>
                      <a:pt x="30" y="48"/>
                      <a:pt x="35" y="50"/>
                      <a:pt x="40" y="50"/>
                    </a:cubicBezTo>
                    <a:cubicBezTo>
                      <a:pt x="41" y="50"/>
                      <a:pt x="43" y="51"/>
                      <a:pt x="44" y="52"/>
                    </a:cubicBezTo>
                    <a:cubicBezTo>
                      <a:pt x="41" y="47"/>
                      <a:pt x="35" y="43"/>
                      <a:pt x="35" y="4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id="{A5E8BEB6-5F15-4A87-AC6B-87BE24FC8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2353" y="3301918"/>
                <a:ext cx="47919" cy="93919"/>
              </a:xfrm>
              <a:custGeom>
                <a:avLst/>
                <a:gdLst/>
                <a:ahLst/>
                <a:cxnLst>
                  <a:cxn ang="0">
                    <a:pos x="14" y="35"/>
                  </a:cxn>
                  <a:cxn ang="0">
                    <a:pos x="17" y="31"/>
                  </a:cxn>
                  <a:cxn ang="0">
                    <a:pos x="21" y="24"/>
                  </a:cxn>
                  <a:cxn ang="0">
                    <a:pos x="21" y="24"/>
                  </a:cxn>
                  <a:cxn ang="0">
                    <a:pos x="15" y="17"/>
                  </a:cxn>
                  <a:cxn ang="0">
                    <a:pos x="16" y="5"/>
                  </a:cxn>
                  <a:cxn ang="0">
                    <a:pos x="6" y="0"/>
                  </a:cxn>
                  <a:cxn ang="0">
                    <a:pos x="1" y="8"/>
                  </a:cxn>
                  <a:cxn ang="0">
                    <a:pos x="4" y="15"/>
                  </a:cxn>
                  <a:cxn ang="0">
                    <a:pos x="3" y="32"/>
                  </a:cxn>
                  <a:cxn ang="0">
                    <a:pos x="11" y="41"/>
                  </a:cxn>
                  <a:cxn ang="0">
                    <a:pos x="14" y="35"/>
                  </a:cxn>
                </a:cxnLst>
                <a:rect l="0" t="0" r="r" b="b"/>
                <a:pathLst>
                  <a:path w="21" h="41">
                    <a:moveTo>
                      <a:pt x="14" y="35"/>
                    </a:moveTo>
                    <a:cubicBezTo>
                      <a:pt x="17" y="35"/>
                      <a:pt x="15" y="33"/>
                      <a:pt x="17" y="31"/>
                    </a:cubicBezTo>
                    <a:cubicBezTo>
                      <a:pt x="19" y="29"/>
                      <a:pt x="21" y="26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18" y="21"/>
                      <a:pt x="15" y="20"/>
                      <a:pt x="15" y="17"/>
                    </a:cubicBezTo>
                    <a:cubicBezTo>
                      <a:pt x="14" y="14"/>
                      <a:pt x="15" y="9"/>
                      <a:pt x="16" y="5"/>
                    </a:cubicBezTo>
                    <a:cubicBezTo>
                      <a:pt x="14" y="4"/>
                      <a:pt x="8" y="0"/>
                      <a:pt x="6" y="0"/>
                    </a:cubicBezTo>
                    <a:cubicBezTo>
                      <a:pt x="4" y="0"/>
                      <a:pt x="1" y="4"/>
                      <a:pt x="1" y="8"/>
                    </a:cubicBezTo>
                    <a:cubicBezTo>
                      <a:pt x="5" y="10"/>
                      <a:pt x="7" y="12"/>
                      <a:pt x="4" y="15"/>
                    </a:cubicBezTo>
                    <a:cubicBezTo>
                      <a:pt x="1" y="18"/>
                      <a:pt x="0" y="29"/>
                      <a:pt x="3" y="32"/>
                    </a:cubicBezTo>
                    <a:cubicBezTo>
                      <a:pt x="7" y="34"/>
                      <a:pt x="8" y="40"/>
                      <a:pt x="11" y="41"/>
                    </a:cubicBezTo>
                    <a:cubicBezTo>
                      <a:pt x="12" y="38"/>
                      <a:pt x="12" y="35"/>
                      <a:pt x="14" y="3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D8E7BEE5-B803-4BC6-A23F-3DDD2556C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765" y="3091081"/>
                <a:ext cx="193588" cy="86253"/>
              </a:xfrm>
              <a:custGeom>
                <a:avLst/>
                <a:gdLst/>
                <a:ahLst/>
                <a:cxnLst>
                  <a:cxn ang="0">
                    <a:pos x="71" y="3"/>
                  </a:cxn>
                  <a:cxn ang="0">
                    <a:pos x="60" y="0"/>
                  </a:cxn>
                  <a:cxn ang="0">
                    <a:pos x="58" y="5"/>
                  </a:cxn>
                  <a:cxn ang="0">
                    <a:pos x="48" y="5"/>
                  </a:cxn>
                  <a:cxn ang="0">
                    <a:pos x="42" y="10"/>
                  </a:cxn>
                  <a:cxn ang="0">
                    <a:pos x="38" y="17"/>
                  </a:cxn>
                  <a:cxn ang="0">
                    <a:pos x="33" y="20"/>
                  </a:cxn>
                  <a:cxn ang="0">
                    <a:pos x="22" y="22"/>
                  </a:cxn>
                  <a:cxn ang="0">
                    <a:pos x="15" y="23"/>
                  </a:cxn>
                  <a:cxn ang="0">
                    <a:pos x="9" y="24"/>
                  </a:cxn>
                  <a:cxn ang="0">
                    <a:pos x="2" y="22"/>
                  </a:cxn>
                  <a:cxn ang="0">
                    <a:pos x="1" y="28"/>
                  </a:cxn>
                  <a:cxn ang="0">
                    <a:pos x="7" y="31"/>
                  </a:cxn>
                  <a:cxn ang="0">
                    <a:pos x="14" y="32"/>
                  </a:cxn>
                  <a:cxn ang="0">
                    <a:pos x="21" y="30"/>
                  </a:cxn>
                  <a:cxn ang="0">
                    <a:pos x="30" y="29"/>
                  </a:cxn>
                  <a:cxn ang="0">
                    <a:pos x="32" y="34"/>
                  </a:cxn>
                  <a:cxn ang="0">
                    <a:pos x="42" y="35"/>
                  </a:cxn>
                  <a:cxn ang="0">
                    <a:pos x="55" y="37"/>
                  </a:cxn>
                  <a:cxn ang="0">
                    <a:pos x="64" y="34"/>
                  </a:cxn>
                  <a:cxn ang="0">
                    <a:pos x="72" y="31"/>
                  </a:cxn>
                  <a:cxn ang="0">
                    <a:pos x="72" y="31"/>
                  </a:cxn>
                  <a:cxn ang="0">
                    <a:pos x="74" y="29"/>
                  </a:cxn>
                  <a:cxn ang="0">
                    <a:pos x="76" y="24"/>
                  </a:cxn>
                  <a:cxn ang="0">
                    <a:pos x="77" y="19"/>
                  </a:cxn>
                  <a:cxn ang="0">
                    <a:pos x="82" y="16"/>
                  </a:cxn>
                  <a:cxn ang="0">
                    <a:pos x="84" y="13"/>
                  </a:cxn>
                  <a:cxn ang="0">
                    <a:pos x="79" y="4"/>
                  </a:cxn>
                  <a:cxn ang="0">
                    <a:pos x="71" y="3"/>
                  </a:cxn>
                </a:cxnLst>
                <a:rect l="0" t="0" r="r" b="b"/>
                <a:pathLst>
                  <a:path w="84" h="37">
                    <a:moveTo>
                      <a:pt x="71" y="3"/>
                    </a:moveTo>
                    <a:cubicBezTo>
                      <a:pt x="68" y="0"/>
                      <a:pt x="60" y="0"/>
                      <a:pt x="60" y="0"/>
                    </a:cubicBezTo>
                    <a:cubicBezTo>
                      <a:pt x="60" y="0"/>
                      <a:pt x="59" y="3"/>
                      <a:pt x="58" y="5"/>
                    </a:cubicBezTo>
                    <a:cubicBezTo>
                      <a:pt x="57" y="6"/>
                      <a:pt x="52" y="6"/>
                      <a:pt x="48" y="5"/>
                    </a:cubicBezTo>
                    <a:cubicBezTo>
                      <a:pt x="47" y="7"/>
                      <a:pt x="43" y="8"/>
                      <a:pt x="42" y="10"/>
                    </a:cubicBezTo>
                    <a:cubicBezTo>
                      <a:pt x="42" y="12"/>
                      <a:pt x="36" y="11"/>
                      <a:pt x="38" y="17"/>
                    </a:cubicBezTo>
                    <a:cubicBezTo>
                      <a:pt x="40" y="23"/>
                      <a:pt x="35" y="21"/>
                      <a:pt x="33" y="20"/>
                    </a:cubicBezTo>
                    <a:cubicBezTo>
                      <a:pt x="32" y="19"/>
                      <a:pt x="24" y="20"/>
                      <a:pt x="22" y="22"/>
                    </a:cubicBezTo>
                    <a:cubicBezTo>
                      <a:pt x="20" y="24"/>
                      <a:pt x="17" y="24"/>
                      <a:pt x="15" y="23"/>
                    </a:cubicBezTo>
                    <a:cubicBezTo>
                      <a:pt x="14" y="22"/>
                      <a:pt x="10" y="21"/>
                      <a:pt x="9" y="24"/>
                    </a:cubicBezTo>
                    <a:cubicBezTo>
                      <a:pt x="7" y="26"/>
                      <a:pt x="4" y="22"/>
                      <a:pt x="2" y="22"/>
                    </a:cubicBezTo>
                    <a:cubicBezTo>
                      <a:pt x="0" y="22"/>
                      <a:pt x="1" y="27"/>
                      <a:pt x="1" y="28"/>
                    </a:cubicBezTo>
                    <a:cubicBezTo>
                      <a:pt x="1" y="29"/>
                      <a:pt x="4" y="32"/>
                      <a:pt x="7" y="31"/>
                    </a:cubicBezTo>
                    <a:cubicBezTo>
                      <a:pt x="9" y="30"/>
                      <a:pt x="12" y="31"/>
                      <a:pt x="14" y="32"/>
                    </a:cubicBezTo>
                    <a:cubicBezTo>
                      <a:pt x="16" y="34"/>
                      <a:pt x="19" y="31"/>
                      <a:pt x="21" y="30"/>
                    </a:cubicBezTo>
                    <a:cubicBezTo>
                      <a:pt x="22" y="29"/>
                      <a:pt x="29" y="29"/>
                      <a:pt x="30" y="29"/>
                    </a:cubicBezTo>
                    <a:cubicBezTo>
                      <a:pt x="30" y="29"/>
                      <a:pt x="31" y="33"/>
                      <a:pt x="32" y="34"/>
                    </a:cubicBezTo>
                    <a:cubicBezTo>
                      <a:pt x="33" y="34"/>
                      <a:pt x="38" y="35"/>
                      <a:pt x="42" y="35"/>
                    </a:cubicBezTo>
                    <a:cubicBezTo>
                      <a:pt x="46" y="35"/>
                      <a:pt x="53" y="37"/>
                      <a:pt x="55" y="37"/>
                    </a:cubicBezTo>
                    <a:cubicBezTo>
                      <a:pt x="57" y="37"/>
                      <a:pt x="60" y="34"/>
                      <a:pt x="64" y="34"/>
                    </a:cubicBezTo>
                    <a:cubicBezTo>
                      <a:pt x="69" y="34"/>
                      <a:pt x="71" y="31"/>
                      <a:pt x="72" y="31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30"/>
                      <a:pt x="73" y="29"/>
                      <a:pt x="74" y="29"/>
                    </a:cubicBezTo>
                    <a:cubicBezTo>
                      <a:pt x="76" y="28"/>
                      <a:pt x="74" y="25"/>
                      <a:pt x="76" y="24"/>
                    </a:cubicBezTo>
                    <a:cubicBezTo>
                      <a:pt x="77" y="22"/>
                      <a:pt x="75" y="19"/>
                      <a:pt x="77" y="19"/>
                    </a:cubicBezTo>
                    <a:cubicBezTo>
                      <a:pt x="79" y="20"/>
                      <a:pt x="82" y="20"/>
                      <a:pt x="82" y="16"/>
                    </a:cubicBezTo>
                    <a:cubicBezTo>
                      <a:pt x="82" y="15"/>
                      <a:pt x="83" y="14"/>
                      <a:pt x="84" y="13"/>
                    </a:cubicBezTo>
                    <a:cubicBezTo>
                      <a:pt x="81" y="10"/>
                      <a:pt x="79" y="4"/>
                      <a:pt x="79" y="4"/>
                    </a:cubicBezTo>
                    <a:cubicBezTo>
                      <a:pt x="79" y="4"/>
                      <a:pt x="74" y="6"/>
                      <a:pt x="71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71">
                <a:extLst>
                  <a:ext uri="{FF2B5EF4-FFF2-40B4-BE49-F238E27FC236}">
                    <a16:creationId xmlns:a16="http://schemas.microsoft.com/office/drawing/2014/main" id="{68AAF497-3E5F-4258-9F9B-977DD6327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7601" y="3100665"/>
                <a:ext cx="172503" cy="97753"/>
              </a:xfrm>
              <a:custGeom>
                <a:avLst/>
                <a:gdLst/>
                <a:ahLst/>
                <a:cxnLst>
                  <a:cxn ang="0">
                    <a:pos x="71" y="8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1" y="1"/>
                  </a:cxn>
                  <a:cxn ang="0">
                    <a:pos x="40" y="7"/>
                  </a:cxn>
                  <a:cxn ang="0">
                    <a:pos x="28" y="11"/>
                  </a:cxn>
                  <a:cxn ang="0">
                    <a:pos x="13" y="11"/>
                  </a:cxn>
                  <a:cxn ang="0">
                    <a:pos x="12" y="9"/>
                  </a:cxn>
                  <a:cxn ang="0">
                    <a:pos x="10" y="12"/>
                  </a:cxn>
                  <a:cxn ang="0">
                    <a:pos x="5" y="15"/>
                  </a:cxn>
                  <a:cxn ang="0">
                    <a:pos x="4" y="20"/>
                  </a:cxn>
                  <a:cxn ang="0">
                    <a:pos x="2" y="25"/>
                  </a:cxn>
                  <a:cxn ang="0">
                    <a:pos x="0" y="27"/>
                  </a:cxn>
                  <a:cxn ang="0">
                    <a:pos x="3" y="32"/>
                  </a:cxn>
                  <a:cxn ang="0">
                    <a:pos x="3" y="32"/>
                  </a:cxn>
                  <a:cxn ang="0">
                    <a:pos x="12" y="39"/>
                  </a:cxn>
                  <a:cxn ang="0">
                    <a:pos x="24" y="41"/>
                  </a:cxn>
                  <a:cxn ang="0">
                    <a:pos x="39" y="37"/>
                  </a:cxn>
                  <a:cxn ang="0">
                    <a:pos x="44" y="38"/>
                  </a:cxn>
                  <a:cxn ang="0">
                    <a:pos x="47" y="39"/>
                  </a:cxn>
                  <a:cxn ang="0">
                    <a:pos x="54" y="34"/>
                  </a:cxn>
                  <a:cxn ang="0">
                    <a:pos x="64" y="17"/>
                  </a:cxn>
                  <a:cxn ang="0">
                    <a:pos x="72" y="12"/>
                  </a:cxn>
                  <a:cxn ang="0">
                    <a:pos x="71" y="8"/>
                  </a:cxn>
                </a:cxnLst>
                <a:rect l="0" t="0" r="r" b="b"/>
                <a:pathLst>
                  <a:path w="74" h="42">
                    <a:moveTo>
                      <a:pt x="71" y="8"/>
                    </a:moveTo>
                    <a:cubicBezTo>
                      <a:pt x="70" y="8"/>
                      <a:pt x="69" y="7"/>
                      <a:pt x="68" y="7"/>
                    </a:cubicBezTo>
                    <a:cubicBezTo>
                      <a:pt x="65" y="6"/>
                      <a:pt x="62" y="5"/>
                      <a:pt x="61" y="4"/>
                    </a:cubicBezTo>
                    <a:cubicBezTo>
                      <a:pt x="59" y="2"/>
                      <a:pt x="52" y="1"/>
                      <a:pt x="51" y="1"/>
                    </a:cubicBezTo>
                    <a:cubicBezTo>
                      <a:pt x="50" y="0"/>
                      <a:pt x="43" y="7"/>
                      <a:pt x="40" y="7"/>
                    </a:cubicBezTo>
                    <a:cubicBezTo>
                      <a:pt x="38" y="7"/>
                      <a:pt x="28" y="9"/>
                      <a:pt x="28" y="11"/>
                    </a:cubicBezTo>
                    <a:cubicBezTo>
                      <a:pt x="28" y="14"/>
                      <a:pt x="16" y="14"/>
                      <a:pt x="13" y="11"/>
                    </a:cubicBezTo>
                    <a:cubicBezTo>
                      <a:pt x="13" y="11"/>
                      <a:pt x="12" y="10"/>
                      <a:pt x="12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10" y="16"/>
                      <a:pt x="7" y="16"/>
                      <a:pt x="5" y="15"/>
                    </a:cubicBezTo>
                    <a:cubicBezTo>
                      <a:pt x="3" y="15"/>
                      <a:pt x="5" y="18"/>
                      <a:pt x="4" y="20"/>
                    </a:cubicBezTo>
                    <a:cubicBezTo>
                      <a:pt x="2" y="21"/>
                      <a:pt x="4" y="24"/>
                      <a:pt x="2" y="25"/>
                    </a:cubicBezTo>
                    <a:cubicBezTo>
                      <a:pt x="1" y="25"/>
                      <a:pt x="0" y="26"/>
                      <a:pt x="0" y="27"/>
                    </a:cubicBezTo>
                    <a:cubicBezTo>
                      <a:pt x="1" y="28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5" y="33"/>
                      <a:pt x="10" y="37"/>
                      <a:pt x="12" y="39"/>
                    </a:cubicBezTo>
                    <a:cubicBezTo>
                      <a:pt x="14" y="42"/>
                      <a:pt x="21" y="42"/>
                      <a:pt x="24" y="41"/>
                    </a:cubicBezTo>
                    <a:cubicBezTo>
                      <a:pt x="26" y="41"/>
                      <a:pt x="39" y="37"/>
                      <a:pt x="39" y="37"/>
                    </a:cubicBezTo>
                    <a:cubicBezTo>
                      <a:pt x="39" y="37"/>
                      <a:pt x="42" y="38"/>
                      <a:pt x="44" y="38"/>
                    </a:cubicBezTo>
                    <a:cubicBezTo>
                      <a:pt x="44" y="38"/>
                      <a:pt x="46" y="38"/>
                      <a:pt x="47" y="39"/>
                    </a:cubicBezTo>
                    <a:cubicBezTo>
                      <a:pt x="48" y="38"/>
                      <a:pt x="51" y="37"/>
                      <a:pt x="54" y="34"/>
                    </a:cubicBezTo>
                    <a:cubicBezTo>
                      <a:pt x="57" y="30"/>
                      <a:pt x="63" y="18"/>
                      <a:pt x="64" y="17"/>
                    </a:cubicBezTo>
                    <a:cubicBezTo>
                      <a:pt x="66" y="16"/>
                      <a:pt x="70" y="14"/>
                      <a:pt x="72" y="12"/>
                    </a:cubicBezTo>
                    <a:cubicBezTo>
                      <a:pt x="74" y="11"/>
                      <a:pt x="73" y="9"/>
                      <a:pt x="71" y="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72">
                <a:extLst>
                  <a:ext uri="{FF2B5EF4-FFF2-40B4-BE49-F238E27FC236}">
                    <a16:creationId xmlns:a16="http://schemas.microsoft.com/office/drawing/2014/main" id="{20299C51-12F0-4703-AFC2-3688018BF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9849" y="3022079"/>
                <a:ext cx="162921" cy="84335"/>
              </a:xfrm>
              <a:custGeom>
                <a:avLst/>
                <a:gdLst/>
                <a:ahLst/>
                <a:cxnLst>
                  <a:cxn ang="0">
                    <a:pos x="68" y="17"/>
                  </a:cxn>
                  <a:cxn ang="0">
                    <a:pos x="60" y="15"/>
                  </a:cxn>
                  <a:cxn ang="0">
                    <a:pos x="57" y="11"/>
                  </a:cxn>
                  <a:cxn ang="0">
                    <a:pos x="51" y="12"/>
                  </a:cxn>
                  <a:cxn ang="0">
                    <a:pos x="45" y="9"/>
                  </a:cxn>
                  <a:cxn ang="0">
                    <a:pos x="37" y="4"/>
                  </a:cxn>
                  <a:cxn ang="0">
                    <a:pos x="31" y="0"/>
                  </a:cxn>
                  <a:cxn ang="0">
                    <a:pos x="30" y="1"/>
                  </a:cxn>
                  <a:cxn ang="0">
                    <a:pos x="24" y="2"/>
                  </a:cxn>
                  <a:cxn ang="0">
                    <a:pos x="15" y="6"/>
                  </a:cxn>
                  <a:cxn ang="0">
                    <a:pos x="3" y="10"/>
                  </a:cxn>
                  <a:cxn ang="0">
                    <a:pos x="4" y="16"/>
                  </a:cxn>
                  <a:cxn ang="0">
                    <a:pos x="8" y="26"/>
                  </a:cxn>
                  <a:cxn ang="0">
                    <a:pos x="20" y="35"/>
                  </a:cxn>
                  <a:cxn ang="0">
                    <a:pos x="19" y="35"/>
                  </a:cxn>
                  <a:cxn ang="0">
                    <a:pos x="29" y="35"/>
                  </a:cxn>
                  <a:cxn ang="0">
                    <a:pos x="31" y="30"/>
                  </a:cxn>
                  <a:cxn ang="0">
                    <a:pos x="42" y="33"/>
                  </a:cxn>
                  <a:cxn ang="0">
                    <a:pos x="50" y="34"/>
                  </a:cxn>
                  <a:cxn ang="0">
                    <a:pos x="51" y="36"/>
                  </a:cxn>
                  <a:cxn ang="0">
                    <a:pos x="54" y="33"/>
                  </a:cxn>
                  <a:cxn ang="0">
                    <a:pos x="65" y="27"/>
                  </a:cxn>
                  <a:cxn ang="0">
                    <a:pos x="71" y="22"/>
                  </a:cxn>
                  <a:cxn ang="0">
                    <a:pos x="68" y="17"/>
                  </a:cxn>
                </a:cxnLst>
                <a:rect l="0" t="0" r="r" b="b"/>
                <a:pathLst>
                  <a:path w="71" h="36">
                    <a:moveTo>
                      <a:pt x="68" y="17"/>
                    </a:moveTo>
                    <a:cubicBezTo>
                      <a:pt x="66" y="15"/>
                      <a:pt x="61" y="16"/>
                      <a:pt x="60" y="15"/>
                    </a:cubicBezTo>
                    <a:cubicBezTo>
                      <a:pt x="60" y="13"/>
                      <a:pt x="59" y="11"/>
                      <a:pt x="57" y="11"/>
                    </a:cubicBezTo>
                    <a:cubicBezTo>
                      <a:pt x="55" y="11"/>
                      <a:pt x="52" y="9"/>
                      <a:pt x="51" y="12"/>
                    </a:cubicBezTo>
                    <a:cubicBezTo>
                      <a:pt x="50" y="14"/>
                      <a:pt x="45" y="11"/>
                      <a:pt x="45" y="9"/>
                    </a:cubicBezTo>
                    <a:cubicBezTo>
                      <a:pt x="45" y="7"/>
                      <a:pt x="43" y="6"/>
                      <a:pt x="37" y="4"/>
                    </a:cubicBezTo>
                    <a:cubicBezTo>
                      <a:pt x="35" y="3"/>
                      <a:pt x="33" y="2"/>
                      <a:pt x="31" y="0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29" y="3"/>
                      <a:pt x="26" y="0"/>
                      <a:pt x="24" y="2"/>
                    </a:cubicBezTo>
                    <a:cubicBezTo>
                      <a:pt x="23" y="3"/>
                      <a:pt x="18" y="3"/>
                      <a:pt x="15" y="6"/>
                    </a:cubicBezTo>
                    <a:cubicBezTo>
                      <a:pt x="12" y="8"/>
                      <a:pt x="7" y="10"/>
                      <a:pt x="3" y="10"/>
                    </a:cubicBezTo>
                    <a:cubicBezTo>
                      <a:pt x="0" y="11"/>
                      <a:pt x="3" y="14"/>
                      <a:pt x="4" y="16"/>
                    </a:cubicBezTo>
                    <a:cubicBezTo>
                      <a:pt x="5" y="19"/>
                      <a:pt x="5" y="24"/>
                      <a:pt x="8" y="26"/>
                    </a:cubicBezTo>
                    <a:cubicBezTo>
                      <a:pt x="10" y="28"/>
                      <a:pt x="19" y="33"/>
                      <a:pt x="20" y="35"/>
                    </a:cubicBezTo>
                    <a:cubicBezTo>
                      <a:pt x="20" y="35"/>
                      <a:pt x="20" y="35"/>
                      <a:pt x="19" y="35"/>
                    </a:cubicBezTo>
                    <a:cubicBezTo>
                      <a:pt x="23" y="36"/>
                      <a:pt x="28" y="36"/>
                      <a:pt x="29" y="35"/>
                    </a:cubicBezTo>
                    <a:cubicBezTo>
                      <a:pt x="30" y="33"/>
                      <a:pt x="31" y="30"/>
                      <a:pt x="31" y="30"/>
                    </a:cubicBezTo>
                    <a:cubicBezTo>
                      <a:pt x="31" y="30"/>
                      <a:pt x="39" y="30"/>
                      <a:pt x="42" y="33"/>
                    </a:cubicBezTo>
                    <a:cubicBezTo>
                      <a:pt x="45" y="36"/>
                      <a:pt x="50" y="34"/>
                      <a:pt x="50" y="34"/>
                    </a:cubicBezTo>
                    <a:cubicBezTo>
                      <a:pt x="50" y="34"/>
                      <a:pt x="50" y="35"/>
                      <a:pt x="51" y="36"/>
                    </a:cubicBezTo>
                    <a:cubicBezTo>
                      <a:pt x="52" y="34"/>
                      <a:pt x="53" y="33"/>
                      <a:pt x="54" y="33"/>
                    </a:cubicBezTo>
                    <a:cubicBezTo>
                      <a:pt x="57" y="32"/>
                      <a:pt x="62" y="32"/>
                      <a:pt x="65" y="27"/>
                    </a:cubicBezTo>
                    <a:cubicBezTo>
                      <a:pt x="66" y="25"/>
                      <a:pt x="69" y="23"/>
                      <a:pt x="71" y="22"/>
                    </a:cubicBezTo>
                    <a:cubicBezTo>
                      <a:pt x="70" y="20"/>
                      <a:pt x="69" y="17"/>
                      <a:pt x="68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73">
                <a:extLst>
                  <a:ext uri="{FF2B5EF4-FFF2-40B4-BE49-F238E27FC236}">
                    <a16:creationId xmlns:a16="http://schemas.microsoft.com/office/drawing/2014/main" id="{23B20FBF-070B-42EA-86F0-A058D93F6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769" y="3071914"/>
                <a:ext cx="145669" cy="61334"/>
              </a:xfrm>
              <a:custGeom>
                <a:avLst/>
                <a:gdLst/>
                <a:ahLst/>
                <a:cxnLst>
                  <a:cxn ang="0">
                    <a:pos x="47" y="3"/>
                  </a:cxn>
                  <a:cxn ang="0">
                    <a:pos x="38" y="3"/>
                  </a:cxn>
                  <a:cxn ang="0">
                    <a:pos x="29" y="1"/>
                  </a:cxn>
                  <a:cxn ang="0">
                    <a:pos x="22" y="2"/>
                  </a:cxn>
                  <a:cxn ang="0">
                    <a:pos x="20" y="1"/>
                  </a:cxn>
                  <a:cxn ang="0">
                    <a:pos x="14" y="6"/>
                  </a:cxn>
                  <a:cxn ang="0">
                    <a:pos x="3" y="12"/>
                  </a:cxn>
                  <a:cxn ang="0">
                    <a:pos x="0" y="15"/>
                  </a:cxn>
                  <a:cxn ang="0">
                    <a:pos x="5" y="24"/>
                  </a:cxn>
                  <a:cxn ang="0">
                    <a:pos x="20" y="24"/>
                  </a:cxn>
                  <a:cxn ang="0">
                    <a:pos x="32" y="20"/>
                  </a:cxn>
                  <a:cxn ang="0">
                    <a:pos x="43" y="14"/>
                  </a:cxn>
                  <a:cxn ang="0">
                    <a:pos x="53" y="17"/>
                  </a:cxn>
                  <a:cxn ang="0">
                    <a:pos x="60" y="20"/>
                  </a:cxn>
                  <a:cxn ang="0">
                    <a:pos x="58" y="16"/>
                  </a:cxn>
                  <a:cxn ang="0">
                    <a:pos x="63" y="8"/>
                  </a:cxn>
                  <a:cxn ang="0">
                    <a:pos x="63" y="7"/>
                  </a:cxn>
                  <a:cxn ang="0">
                    <a:pos x="56" y="6"/>
                  </a:cxn>
                  <a:cxn ang="0">
                    <a:pos x="47" y="3"/>
                  </a:cxn>
                </a:cxnLst>
                <a:rect l="0" t="0" r="r" b="b"/>
                <a:pathLst>
                  <a:path w="63" h="27">
                    <a:moveTo>
                      <a:pt x="47" y="3"/>
                    </a:moveTo>
                    <a:cubicBezTo>
                      <a:pt x="43" y="4"/>
                      <a:pt x="41" y="1"/>
                      <a:pt x="38" y="3"/>
                    </a:cubicBezTo>
                    <a:cubicBezTo>
                      <a:pt x="35" y="4"/>
                      <a:pt x="30" y="3"/>
                      <a:pt x="29" y="1"/>
                    </a:cubicBezTo>
                    <a:cubicBezTo>
                      <a:pt x="27" y="0"/>
                      <a:pt x="24" y="4"/>
                      <a:pt x="22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18" y="2"/>
                      <a:pt x="15" y="4"/>
                      <a:pt x="14" y="6"/>
                    </a:cubicBezTo>
                    <a:cubicBezTo>
                      <a:pt x="11" y="11"/>
                      <a:pt x="6" y="11"/>
                      <a:pt x="3" y="12"/>
                    </a:cubicBezTo>
                    <a:cubicBezTo>
                      <a:pt x="2" y="12"/>
                      <a:pt x="1" y="13"/>
                      <a:pt x="0" y="15"/>
                    </a:cubicBezTo>
                    <a:cubicBezTo>
                      <a:pt x="1" y="18"/>
                      <a:pt x="3" y="22"/>
                      <a:pt x="5" y="24"/>
                    </a:cubicBezTo>
                    <a:cubicBezTo>
                      <a:pt x="8" y="27"/>
                      <a:pt x="20" y="27"/>
                      <a:pt x="20" y="24"/>
                    </a:cubicBezTo>
                    <a:cubicBezTo>
                      <a:pt x="20" y="22"/>
                      <a:pt x="30" y="20"/>
                      <a:pt x="32" y="20"/>
                    </a:cubicBezTo>
                    <a:cubicBezTo>
                      <a:pt x="35" y="20"/>
                      <a:pt x="42" y="13"/>
                      <a:pt x="43" y="14"/>
                    </a:cubicBezTo>
                    <a:cubicBezTo>
                      <a:pt x="44" y="14"/>
                      <a:pt x="51" y="15"/>
                      <a:pt x="53" y="17"/>
                    </a:cubicBezTo>
                    <a:cubicBezTo>
                      <a:pt x="54" y="18"/>
                      <a:pt x="57" y="19"/>
                      <a:pt x="60" y="20"/>
                    </a:cubicBezTo>
                    <a:cubicBezTo>
                      <a:pt x="59" y="18"/>
                      <a:pt x="58" y="17"/>
                      <a:pt x="58" y="16"/>
                    </a:cubicBezTo>
                    <a:cubicBezTo>
                      <a:pt x="58" y="14"/>
                      <a:pt x="62" y="9"/>
                      <a:pt x="63" y="8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0" y="7"/>
                      <a:pt x="57" y="6"/>
                      <a:pt x="56" y="6"/>
                    </a:cubicBezTo>
                    <a:cubicBezTo>
                      <a:pt x="55" y="4"/>
                      <a:pt x="51" y="3"/>
                      <a:pt x="47" y="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74">
                <a:extLst>
                  <a:ext uri="{FF2B5EF4-FFF2-40B4-BE49-F238E27FC236}">
                    <a16:creationId xmlns:a16="http://schemas.microsoft.com/office/drawing/2014/main" id="{A693B0BA-01B1-4788-AFE0-8D9B97CEB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6754" y="3315336"/>
                <a:ext cx="97753" cy="161003"/>
              </a:xfrm>
              <a:custGeom>
                <a:avLst/>
                <a:gdLst/>
                <a:ahLst/>
                <a:cxnLst>
                  <a:cxn ang="0">
                    <a:pos x="30" y="57"/>
                  </a:cxn>
                  <a:cxn ang="0">
                    <a:pos x="28" y="52"/>
                  </a:cxn>
                  <a:cxn ang="0">
                    <a:pos x="31" y="45"/>
                  </a:cxn>
                  <a:cxn ang="0">
                    <a:pos x="27" y="39"/>
                  </a:cxn>
                  <a:cxn ang="0">
                    <a:pos x="30" y="35"/>
                  </a:cxn>
                  <a:cxn ang="0">
                    <a:pos x="32" y="27"/>
                  </a:cxn>
                  <a:cxn ang="0">
                    <a:pos x="31" y="17"/>
                  </a:cxn>
                  <a:cxn ang="0">
                    <a:pos x="39" y="10"/>
                  </a:cxn>
                  <a:cxn ang="0">
                    <a:pos x="36" y="6"/>
                  </a:cxn>
                  <a:cxn ang="0">
                    <a:pos x="29" y="4"/>
                  </a:cxn>
                  <a:cxn ang="0">
                    <a:pos x="25" y="4"/>
                  </a:cxn>
                  <a:cxn ang="0">
                    <a:pos x="18" y="3"/>
                  </a:cxn>
                  <a:cxn ang="0">
                    <a:pos x="14" y="2"/>
                  </a:cxn>
                  <a:cxn ang="0">
                    <a:pos x="11" y="4"/>
                  </a:cxn>
                  <a:cxn ang="0">
                    <a:pos x="11" y="11"/>
                  </a:cxn>
                  <a:cxn ang="0">
                    <a:pos x="4" y="38"/>
                  </a:cxn>
                  <a:cxn ang="0">
                    <a:pos x="8" y="48"/>
                  </a:cxn>
                  <a:cxn ang="0">
                    <a:pos x="10" y="67"/>
                  </a:cxn>
                  <a:cxn ang="0">
                    <a:pos x="18" y="70"/>
                  </a:cxn>
                  <a:cxn ang="0">
                    <a:pos x="27" y="68"/>
                  </a:cxn>
                  <a:cxn ang="0">
                    <a:pos x="26" y="64"/>
                  </a:cxn>
                  <a:cxn ang="0">
                    <a:pos x="30" y="57"/>
                  </a:cxn>
                </a:cxnLst>
                <a:rect l="0" t="0" r="r" b="b"/>
                <a:pathLst>
                  <a:path w="42" h="70">
                    <a:moveTo>
                      <a:pt x="30" y="57"/>
                    </a:moveTo>
                    <a:cubicBezTo>
                      <a:pt x="35" y="56"/>
                      <a:pt x="29" y="53"/>
                      <a:pt x="28" y="52"/>
                    </a:cubicBezTo>
                    <a:cubicBezTo>
                      <a:pt x="27" y="50"/>
                      <a:pt x="28" y="45"/>
                      <a:pt x="31" y="45"/>
                    </a:cubicBezTo>
                    <a:cubicBezTo>
                      <a:pt x="33" y="45"/>
                      <a:pt x="31" y="43"/>
                      <a:pt x="27" y="39"/>
                    </a:cubicBezTo>
                    <a:cubicBezTo>
                      <a:pt x="24" y="36"/>
                      <a:pt x="27" y="35"/>
                      <a:pt x="30" y="35"/>
                    </a:cubicBezTo>
                    <a:cubicBezTo>
                      <a:pt x="33" y="35"/>
                      <a:pt x="29" y="30"/>
                      <a:pt x="32" y="27"/>
                    </a:cubicBezTo>
                    <a:cubicBezTo>
                      <a:pt x="35" y="24"/>
                      <a:pt x="31" y="19"/>
                      <a:pt x="31" y="17"/>
                    </a:cubicBezTo>
                    <a:cubicBezTo>
                      <a:pt x="31" y="14"/>
                      <a:pt x="35" y="13"/>
                      <a:pt x="39" y="10"/>
                    </a:cubicBezTo>
                    <a:cubicBezTo>
                      <a:pt x="42" y="7"/>
                      <a:pt x="36" y="8"/>
                      <a:pt x="36" y="6"/>
                    </a:cubicBezTo>
                    <a:cubicBezTo>
                      <a:pt x="36" y="3"/>
                      <a:pt x="32" y="2"/>
                      <a:pt x="29" y="4"/>
                    </a:cubicBezTo>
                    <a:cubicBezTo>
                      <a:pt x="26" y="6"/>
                      <a:pt x="27" y="4"/>
                      <a:pt x="25" y="4"/>
                    </a:cubicBezTo>
                    <a:cubicBezTo>
                      <a:pt x="22" y="4"/>
                      <a:pt x="18" y="5"/>
                      <a:pt x="18" y="3"/>
                    </a:cubicBezTo>
                    <a:cubicBezTo>
                      <a:pt x="18" y="0"/>
                      <a:pt x="16" y="0"/>
                      <a:pt x="14" y="2"/>
                    </a:cubicBezTo>
                    <a:cubicBezTo>
                      <a:pt x="13" y="3"/>
                      <a:pt x="12" y="4"/>
                      <a:pt x="11" y="4"/>
                    </a:cubicBezTo>
                    <a:cubicBezTo>
                      <a:pt x="10" y="7"/>
                      <a:pt x="10" y="10"/>
                      <a:pt x="11" y="11"/>
                    </a:cubicBezTo>
                    <a:cubicBezTo>
                      <a:pt x="13" y="15"/>
                      <a:pt x="8" y="33"/>
                      <a:pt x="4" y="38"/>
                    </a:cubicBezTo>
                    <a:cubicBezTo>
                      <a:pt x="0" y="43"/>
                      <a:pt x="4" y="45"/>
                      <a:pt x="8" y="48"/>
                    </a:cubicBezTo>
                    <a:cubicBezTo>
                      <a:pt x="13" y="52"/>
                      <a:pt x="10" y="64"/>
                      <a:pt x="10" y="67"/>
                    </a:cubicBezTo>
                    <a:cubicBezTo>
                      <a:pt x="10" y="70"/>
                      <a:pt x="14" y="70"/>
                      <a:pt x="18" y="70"/>
                    </a:cubicBezTo>
                    <a:cubicBezTo>
                      <a:pt x="21" y="70"/>
                      <a:pt x="24" y="68"/>
                      <a:pt x="27" y="68"/>
                    </a:cubicBezTo>
                    <a:cubicBezTo>
                      <a:pt x="26" y="66"/>
                      <a:pt x="26" y="65"/>
                      <a:pt x="26" y="64"/>
                    </a:cubicBezTo>
                    <a:cubicBezTo>
                      <a:pt x="26" y="62"/>
                      <a:pt x="26" y="58"/>
                      <a:pt x="30" y="5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75">
                <a:extLst>
                  <a:ext uri="{FF2B5EF4-FFF2-40B4-BE49-F238E27FC236}">
                    <a16:creationId xmlns:a16="http://schemas.microsoft.com/office/drawing/2014/main" id="{29A774C7-5511-4C4C-96B5-93417F730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4095" y="2937744"/>
                <a:ext cx="107335" cy="92002"/>
              </a:xfrm>
              <a:custGeom>
                <a:avLst/>
                <a:gdLst/>
                <a:ahLst/>
                <a:cxnLst>
                  <a:cxn ang="0">
                    <a:pos x="15" y="31"/>
                  </a:cxn>
                  <a:cxn ang="0">
                    <a:pos x="23" y="32"/>
                  </a:cxn>
                  <a:cxn ang="0">
                    <a:pos x="31" y="38"/>
                  </a:cxn>
                  <a:cxn ang="0">
                    <a:pos x="33" y="40"/>
                  </a:cxn>
                  <a:cxn ang="0">
                    <a:pos x="35" y="32"/>
                  </a:cxn>
                  <a:cxn ang="0">
                    <a:pos x="35" y="26"/>
                  </a:cxn>
                  <a:cxn ang="0">
                    <a:pos x="42" y="23"/>
                  </a:cxn>
                  <a:cxn ang="0">
                    <a:pos x="44" y="20"/>
                  </a:cxn>
                  <a:cxn ang="0">
                    <a:pos x="40" y="14"/>
                  </a:cxn>
                  <a:cxn ang="0">
                    <a:pos x="46" y="8"/>
                  </a:cxn>
                  <a:cxn ang="0">
                    <a:pos x="46" y="1"/>
                  </a:cxn>
                  <a:cxn ang="0">
                    <a:pos x="43" y="2"/>
                  </a:cxn>
                  <a:cxn ang="0">
                    <a:pos x="32" y="2"/>
                  </a:cxn>
                  <a:cxn ang="0">
                    <a:pos x="27" y="10"/>
                  </a:cxn>
                  <a:cxn ang="0">
                    <a:pos x="22" y="10"/>
                  </a:cxn>
                  <a:cxn ang="0">
                    <a:pos x="16" y="13"/>
                  </a:cxn>
                  <a:cxn ang="0">
                    <a:pos x="11" y="22"/>
                  </a:cxn>
                  <a:cxn ang="0">
                    <a:pos x="2" y="33"/>
                  </a:cxn>
                  <a:cxn ang="0">
                    <a:pos x="0" y="34"/>
                  </a:cxn>
                  <a:cxn ang="0">
                    <a:pos x="4" y="35"/>
                  </a:cxn>
                  <a:cxn ang="0">
                    <a:pos x="15" y="31"/>
                  </a:cxn>
                </a:cxnLst>
                <a:rect l="0" t="0" r="r" b="b"/>
                <a:pathLst>
                  <a:path w="47" h="40">
                    <a:moveTo>
                      <a:pt x="15" y="31"/>
                    </a:moveTo>
                    <a:cubicBezTo>
                      <a:pt x="17" y="29"/>
                      <a:pt x="21" y="30"/>
                      <a:pt x="23" y="32"/>
                    </a:cubicBezTo>
                    <a:cubicBezTo>
                      <a:pt x="25" y="34"/>
                      <a:pt x="28" y="35"/>
                      <a:pt x="31" y="38"/>
                    </a:cubicBezTo>
                    <a:cubicBezTo>
                      <a:pt x="32" y="39"/>
                      <a:pt x="33" y="40"/>
                      <a:pt x="33" y="40"/>
                    </a:cubicBezTo>
                    <a:cubicBezTo>
                      <a:pt x="34" y="38"/>
                      <a:pt x="34" y="34"/>
                      <a:pt x="35" y="32"/>
                    </a:cubicBezTo>
                    <a:cubicBezTo>
                      <a:pt x="36" y="29"/>
                      <a:pt x="34" y="26"/>
                      <a:pt x="35" y="26"/>
                    </a:cubicBezTo>
                    <a:cubicBezTo>
                      <a:pt x="37" y="26"/>
                      <a:pt x="42" y="26"/>
                      <a:pt x="42" y="23"/>
                    </a:cubicBezTo>
                    <a:cubicBezTo>
                      <a:pt x="42" y="20"/>
                      <a:pt x="43" y="21"/>
                      <a:pt x="44" y="20"/>
                    </a:cubicBezTo>
                    <a:cubicBezTo>
                      <a:pt x="45" y="18"/>
                      <a:pt x="41" y="15"/>
                      <a:pt x="40" y="14"/>
                    </a:cubicBezTo>
                    <a:cubicBezTo>
                      <a:pt x="40" y="13"/>
                      <a:pt x="43" y="12"/>
                      <a:pt x="46" y="8"/>
                    </a:cubicBezTo>
                    <a:cubicBezTo>
                      <a:pt x="47" y="7"/>
                      <a:pt x="47" y="4"/>
                      <a:pt x="46" y="1"/>
                    </a:cubicBezTo>
                    <a:cubicBezTo>
                      <a:pt x="45" y="2"/>
                      <a:pt x="44" y="3"/>
                      <a:pt x="43" y="2"/>
                    </a:cubicBezTo>
                    <a:cubicBezTo>
                      <a:pt x="40" y="0"/>
                      <a:pt x="37" y="1"/>
                      <a:pt x="32" y="2"/>
                    </a:cubicBezTo>
                    <a:cubicBezTo>
                      <a:pt x="27" y="3"/>
                      <a:pt x="25" y="8"/>
                      <a:pt x="27" y="10"/>
                    </a:cubicBezTo>
                    <a:cubicBezTo>
                      <a:pt x="29" y="12"/>
                      <a:pt x="22" y="13"/>
                      <a:pt x="22" y="10"/>
                    </a:cubicBezTo>
                    <a:cubicBezTo>
                      <a:pt x="21" y="8"/>
                      <a:pt x="16" y="9"/>
                      <a:pt x="16" y="13"/>
                    </a:cubicBezTo>
                    <a:cubicBezTo>
                      <a:pt x="17" y="16"/>
                      <a:pt x="11" y="18"/>
                      <a:pt x="11" y="22"/>
                    </a:cubicBezTo>
                    <a:cubicBezTo>
                      <a:pt x="12" y="26"/>
                      <a:pt x="6" y="30"/>
                      <a:pt x="2" y="33"/>
                    </a:cubicBezTo>
                    <a:cubicBezTo>
                      <a:pt x="2" y="33"/>
                      <a:pt x="1" y="33"/>
                      <a:pt x="0" y="34"/>
                    </a:cubicBezTo>
                    <a:cubicBezTo>
                      <a:pt x="2" y="34"/>
                      <a:pt x="4" y="35"/>
                      <a:pt x="4" y="35"/>
                    </a:cubicBezTo>
                    <a:cubicBezTo>
                      <a:pt x="8" y="35"/>
                      <a:pt x="13" y="33"/>
                      <a:pt x="15" y="3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76">
                <a:extLst>
                  <a:ext uri="{FF2B5EF4-FFF2-40B4-BE49-F238E27FC236}">
                    <a16:creationId xmlns:a16="http://schemas.microsoft.com/office/drawing/2014/main" id="{EF564B8F-84E9-4084-9FAA-7DC7F4636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3096" y="3054663"/>
                <a:ext cx="19167" cy="230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9"/>
                  </a:cxn>
                  <a:cxn ang="0">
                    <a:pos x="8" y="10"/>
                  </a:cxn>
                  <a:cxn ang="0">
                    <a:pos x="4" y="1"/>
                  </a:cxn>
                  <a:cxn ang="0">
                    <a:pos x="4" y="0"/>
                  </a:cxn>
                </a:cxnLst>
                <a:rect l="0" t="0" r="r" b="b"/>
                <a:pathLst>
                  <a:path w="8" h="10">
                    <a:moveTo>
                      <a:pt x="4" y="0"/>
                    </a:moveTo>
                    <a:cubicBezTo>
                      <a:pt x="2" y="1"/>
                      <a:pt x="0" y="4"/>
                      <a:pt x="0" y="9"/>
                    </a:cubicBezTo>
                    <a:cubicBezTo>
                      <a:pt x="2" y="9"/>
                      <a:pt x="5" y="10"/>
                      <a:pt x="8" y="10"/>
                    </a:cubicBezTo>
                    <a:cubicBezTo>
                      <a:pt x="7" y="4"/>
                      <a:pt x="5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77">
                <a:extLst>
                  <a:ext uri="{FF2B5EF4-FFF2-40B4-BE49-F238E27FC236}">
                    <a16:creationId xmlns:a16="http://schemas.microsoft.com/office/drawing/2014/main" id="{7B39EBBD-AC57-416B-A3BF-BCEC9D10A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844" y="3004829"/>
                <a:ext cx="101586" cy="72835"/>
              </a:xfrm>
              <a:custGeom>
                <a:avLst/>
                <a:gdLst/>
                <a:ahLst/>
                <a:cxnLst>
                  <a:cxn ang="0">
                    <a:pos x="1" y="9"/>
                  </a:cxn>
                  <a:cxn ang="0">
                    <a:pos x="5" y="14"/>
                  </a:cxn>
                  <a:cxn ang="0">
                    <a:pos x="11" y="17"/>
                  </a:cxn>
                  <a:cxn ang="0">
                    <a:pos x="18" y="21"/>
                  </a:cxn>
                  <a:cxn ang="0">
                    <a:pos x="21" y="25"/>
                  </a:cxn>
                  <a:cxn ang="0">
                    <a:pos x="26" y="23"/>
                  </a:cxn>
                  <a:cxn ang="0">
                    <a:pos x="30" y="28"/>
                  </a:cxn>
                  <a:cxn ang="0">
                    <a:pos x="35" y="32"/>
                  </a:cxn>
                  <a:cxn ang="0">
                    <a:pos x="37" y="31"/>
                  </a:cxn>
                  <a:cxn ang="0">
                    <a:pos x="41" y="22"/>
                  </a:cxn>
                  <a:cxn ang="0">
                    <a:pos x="43" y="19"/>
                  </a:cxn>
                  <a:cxn ang="0">
                    <a:pos x="40" y="12"/>
                  </a:cxn>
                  <a:cxn ang="0">
                    <a:pos x="40" y="11"/>
                  </a:cxn>
                  <a:cxn ang="0">
                    <a:pos x="38" y="9"/>
                  </a:cxn>
                  <a:cxn ang="0">
                    <a:pos x="30" y="3"/>
                  </a:cxn>
                  <a:cxn ang="0">
                    <a:pos x="22" y="2"/>
                  </a:cxn>
                  <a:cxn ang="0">
                    <a:pos x="11" y="6"/>
                  </a:cxn>
                  <a:cxn ang="0">
                    <a:pos x="7" y="5"/>
                  </a:cxn>
                  <a:cxn ang="0">
                    <a:pos x="0" y="8"/>
                  </a:cxn>
                  <a:cxn ang="0">
                    <a:pos x="1" y="9"/>
                  </a:cxn>
                </a:cxnLst>
                <a:rect l="0" t="0" r="r" b="b"/>
                <a:pathLst>
                  <a:path w="44" h="32">
                    <a:moveTo>
                      <a:pt x="1" y="9"/>
                    </a:moveTo>
                    <a:cubicBezTo>
                      <a:pt x="2" y="11"/>
                      <a:pt x="4" y="15"/>
                      <a:pt x="5" y="14"/>
                    </a:cubicBezTo>
                    <a:cubicBezTo>
                      <a:pt x="6" y="12"/>
                      <a:pt x="9" y="16"/>
                      <a:pt x="11" y="17"/>
                    </a:cubicBezTo>
                    <a:cubicBezTo>
                      <a:pt x="13" y="18"/>
                      <a:pt x="18" y="20"/>
                      <a:pt x="18" y="21"/>
                    </a:cubicBezTo>
                    <a:cubicBezTo>
                      <a:pt x="18" y="23"/>
                      <a:pt x="19" y="26"/>
                      <a:pt x="21" y="25"/>
                    </a:cubicBezTo>
                    <a:cubicBezTo>
                      <a:pt x="24" y="24"/>
                      <a:pt x="26" y="21"/>
                      <a:pt x="26" y="23"/>
                    </a:cubicBezTo>
                    <a:cubicBezTo>
                      <a:pt x="26" y="25"/>
                      <a:pt x="27" y="28"/>
                      <a:pt x="30" y="28"/>
                    </a:cubicBezTo>
                    <a:cubicBezTo>
                      <a:pt x="32" y="27"/>
                      <a:pt x="33" y="32"/>
                      <a:pt x="35" y="32"/>
                    </a:cubicBezTo>
                    <a:cubicBezTo>
                      <a:pt x="36" y="31"/>
                      <a:pt x="36" y="31"/>
                      <a:pt x="37" y="31"/>
                    </a:cubicBezTo>
                    <a:cubicBezTo>
                      <a:pt x="37" y="26"/>
                      <a:pt x="39" y="23"/>
                      <a:pt x="41" y="22"/>
                    </a:cubicBezTo>
                    <a:cubicBezTo>
                      <a:pt x="42" y="21"/>
                      <a:pt x="43" y="20"/>
                      <a:pt x="43" y="19"/>
                    </a:cubicBezTo>
                    <a:cubicBezTo>
                      <a:pt x="44" y="17"/>
                      <a:pt x="40" y="14"/>
                      <a:pt x="40" y="12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1"/>
                      <a:pt x="39" y="10"/>
                      <a:pt x="38" y="9"/>
                    </a:cubicBezTo>
                    <a:cubicBezTo>
                      <a:pt x="35" y="6"/>
                      <a:pt x="32" y="5"/>
                      <a:pt x="30" y="3"/>
                    </a:cubicBezTo>
                    <a:cubicBezTo>
                      <a:pt x="28" y="1"/>
                      <a:pt x="24" y="0"/>
                      <a:pt x="22" y="2"/>
                    </a:cubicBezTo>
                    <a:cubicBezTo>
                      <a:pt x="20" y="4"/>
                      <a:pt x="15" y="6"/>
                      <a:pt x="11" y="6"/>
                    </a:cubicBezTo>
                    <a:cubicBezTo>
                      <a:pt x="11" y="6"/>
                      <a:pt x="9" y="5"/>
                      <a:pt x="7" y="5"/>
                    </a:cubicBezTo>
                    <a:cubicBezTo>
                      <a:pt x="5" y="6"/>
                      <a:pt x="2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78">
                <a:extLst>
                  <a:ext uri="{FF2B5EF4-FFF2-40B4-BE49-F238E27FC236}">
                    <a16:creationId xmlns:a16="http://schemas.microsoft.com/office/drawing/2014/main" id="{35F7633F-FBA6-4D26-8894-C7A827D15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853" y="3112164"/>
                <a:ext cx="235755" cy="155254"/>
              </a:xfrm>
              <a:custGeom>
                <a:avLst/>
                <a:gdLst/>
                <a:ahLst/>
                <a:cxnLst>
                  <a:cxn ang="0">
                    <a:pos x="91" y="45"/>
                  </a:cxn>
                  <a:cxn ang="0">
                    <a:pos x="87" y="42"/>
                  </a:cxn>
                  <a:cxn ang="0">
                    <a:pos x="87" y="41"/>
                  </a:cxn>
                  <a:cxn ang="0">
                    <a:pos x="85" y="29"/>
                  </a:cxn>
                  <a:cxn ang="0">
                    <a:pos x="78" y="13"/>
                  </a:cxn>
                  <a:cxn ang="0">
                    <a:pos x="70" y="0"/>
                  </a:cxn>
                  <a:cxn ang="0">
                    <a:pos x="65" y="3"/>
                  </a:cxn>
                  <a:cxn ang="0">
                    <a:pos x="59" y="6"/>
                  </a:cxn>
                  <a:cxn ang="0">
                    <a:pos x="53" y="7"/>
                  </a:cxn>
                  <a:cxn ang="0">
                    <a:pos x="48" y="8"/>
                  </a:cxn>
                  <a:cxn ang="0">
                    <a:pos x="41" y="6"/>
                  </a:cxn>
                  <a:cxn ang="0">
                    <a:pos x="30" y="4"/>
                  </a:cxn>
                  <a:cxn ang="0">
                    <a:pos x="26" y="5"/>
                  </a:cxn>
                  <a:cxn ang="0">
                    <a:pos x="25" y="7"/>
                  </a:cxn>
                  <a:cxn ang="0">
                    <a:pos x="17" y="12"/>
                  </a:cxn>
                  <a:cxn ang="0">
                    <a:pos x="7" y="29"/>
                  </a:cxn>
                  <a:cxn ang="0">
                    <a:pos x="0" y="34"/>
                  </a:cxn>
                  <a:cxn ang="0">
                    <a:pos x="4" y="41"/>
                  </a:cxn>
                  <a:cxn ang="0">
                    <a:pos x="8" y="45"/>
                  </a:cxn>
                  <a:cxn ang="0">
                    <a:pos x="9" y="52"/>
                  </a:cxn>
                  <a:cxn ang="0">
                    <a:pos x="22" y="55"/>
                  </a:cxn>
                  <a:cxn ang="0">
                    <a:pos x="22" y="60"/>
                  </a:cxn>
                  <a:cxn ang="0">
                    <a:pos x="29" y="65"/>
                  </a:cxn>
                  <a:cxn ang="0">
                    <a:pos x="41" y="66"/>
                  </a:cxn>
                  <a:cxn ang="0">
                    <a:pos x="53" y="66"/>
                  </a:cxn>
                  <a:cxn ang="0">
                    <a:pos x="61" y="63"/>
                  </a:cxn>
                  <a:cxn ang="0">
                    <a:pos x="74" y="61"/>
                  </a:cxn>
                  <a:cxn ang="0">
                    <a:pos x="83" y="63"/>
                  </a:cxn>
                  <a:cxn ang="0">
                    <a:pos x="90" y="66"/>
                  </a:cxn>
                  <a:cxn ang="0">
                    <a:pos x="90" y="61"/>
                  </a:cxn>
                  <a:cxn ang="0">
                    <a:pos x="96" y="51"/>
                  </a:cxn>
                  <a:cxn ang="0">
                    <a:pos x="101" y="45"/>
                  </a:cxn>
                  <a:cxn ang="0">
                    <a:pos x="101" y="45"/>
                  </a:cxn>
                  <a:cxn ang="0">
                    <a:pos x="97" y="42"/>
                  </a:cxn>
                  <a:cxn ang="0">
                    <a:pos x="91" y="45"/>
                  </a:cxn>
                </a:cxnLst>
                <a:rect l="0" t="0" r="r" b="b"/>
                <a:pathLst>
                  <a:path w="102" h="67">
                    <a:moveTo>
                      <a:pt x="91" y="45"/>
                    </a:moveTo>
                    <a:cubicBezTo>
                      <a:pt x="89" y="44"/>
                      <a:pt x="86" y="43"/>
                      <a:pt x="87" y="42"/>
                    </a:cubicBezTo>
                    <a:cubicBezTo>
                      <a:pt x="87" y="42"/>
                      <a:pt x="87" y="42"/>
                      <a:pt x="87" y="41"/>
                    </a:cubicBezTo>
                    <a:cubicBezTo>
                      <a:pt x="84" y="39"/>
                      <a:pt x="83" y="31"/>
                      <a:pt x="85" y="29"/>
                    </a:cubicBezTo>
                    <a:cubicBezTo>
                      <a:pt x="88" y="26"/>
                      <a:pt x="81" y="17"/>
                      <a:pt x="78" y="13"/>
                    </a:cubicBezTo>
                    <a:cubicBezTo>
                      <a:pt x="76" y="11"/>
                      <a:pt x="73" y="6"/>
                      <a:pt x="70" y="0"/>
                    </a:cubicBezTo>
                    <a:cubicBezTo>
                      <a:pt x="68" y="1"/>
                      <a:pt x="65" y="2"/>
                      <a:pt x="65" y="3"/>
                    </a:cubicBezTo>
                    <a:cubicBezTo>
                      <a:pt x="64" y="5"/>
                      <a:pt x="61" y="6"/>
                      <a:pt x="59" y="6"/>
                    </a:cubicBezTo>
                    <a:cubicBezTo>
                      <a:pt x="57" y="6"/>
                      <a:pt x="55" y="5"/>
                      <a:pt x="53" y="7"/>
                    </a:cubicBezTo>
                    <a:cubicBezTo>
                      <a:pt x="51" y="9"/>
                      <a:pt x="49" y="9"/>
                      <a:pt x="48" y="8"/>
                    </a:cubicBezTo>
                    <a:cubicBezTo>
                      <a:pt x="47" y="7"/>
                      <a:pt x="44" y="6"/>
                      <a:pt x="41" y="6"/>
                    </a:cubicBezTo>
                    <a:cubicBezTo>
                      <a:pt x="39" y="6"/>
                      <a:pt x="32" y="4"/>
                      <a:pt x="30" y="4"/>
                    </a:cubicBezTo>
                    <a:cubicBezTo>
                      <a:pt x="29" y="4"/>
                      <a:pt x="27" y="4"/>
                      <a:pt x="26" y="5"/>
                    </a:cubicBezTo>
                    <a:cubicBezTo>
                      <a:pt x="26" y="5"/>
                      <a:pt x="26" y="6"/>
                      <a:pt x="25" y="7"/>
                    </a:cubicBezTo>
                    <a:cubicBezTo>
                      <a:pt x="23" y="9"/>
                      <a:pt x="19" y="11"/>
                      <a:pt x="17" y="12"/>
                    </a:cubicBezTo>
                    <a:cubicBezTo>
                      <a:pt x="16" y="13"/>
                      <a:pt x="10" y="25"/>
                      <a:pt x="7" y="29"/>
                    </a:cubicBezTo>
                    <a:cubicBezTo>
                      <a:pt x="3" y="32"/>
                      <a:pt x="0" y="33"/>
                      <a:pt x="0" y="34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5" y="45"/>
                      <a:pt x="8" y="45"/>
                    </a:cubicBezTo>
                    <a:cubicBezTo>
                      <a:pt x="10" y="45"/>
                      <a:pt x="7" y="51"/>
                      <a:pt x="9" y="52"/>
                    </a:cubicBezTo>
                    <a:cubicBezTo>
                      <a:pt x="11" y="52"/>
                      <a:pt x="22" y="53"/>
                      <a:pt x="22" y="55"/>
                    </a:cubicBezTo>
                    <a:cubicBezTo>
                      <a:pt x="22" y="57"/>
                      <a:pt x="23" y="59"/>
                      <a:pt x="22" y="60"/>
                    </a:cubicBezTo>
                    <a:cubicBezTo>
                      <a:pt x="25" y="61"/>
                      <a:pt x="28" y="65"/>
                      <a:pt x="29" y="65"/>
                    </a:cubicBezTo>
                    <a:cubicBezTo>
                      <a:pt x="30" y="64"/>
                      <a:pt x="39" y="66"/>
                      <a:pt x="41" y="66"/>
                    </a:cubicBezTo>
                    <a:cubicBezTo>
                      <a:pt x="42" y="66"/>
                      <a:pt x="50" y="66"/>
                      <a:pt x="53" y="66"/>
                    </a:cubicBezTo>
                    <a:cubicBezTo>
                      <a:pt x="55" y="67"/>
                      <a:pt x="58" y="65"/>
                      <a:pt x="61" y="63"/>
                    </a:cubicBezTo>
                    <a:cubicBezTo>
                      <a:pt x="63" y="61"/>
                      <a:pt x="71" y="60"/>
                      <a:pt x="74" y="61"/>
                    </a:cubicBezTo>
                    <a:cubicBezTo>
                      <a:pt x="77" y="61"/>
                      <a:pt x="82" y="62"/>
                      <a:pt x="83" y="63"/>
                    </a:cubicBezTo>
                    <a:cubicBezTo>
                      <a:pt x="84" y="64"/>
                      <a:pt x="87" y="65"/>
                      <a:pt x="90" y="66"/>
                    </a:cubicBezTo>
                    <a:cubicBezTo>
                      <a:pt x="90" y="65"/>
                      <a:pt x="90" y="63"/>
                      <a:pt x="90" y="61"/>
                    </a:cubicBezTo>
                    <a:cubicBezTo>
                      <a:pt x="90" y="57"/>
                      <a:pt x="92" y="52"/>
                      <a:pt x="96" y="51"/>
                    </a:cubicBezTo>
                    <a:cubicBezTo>
                      <a:pt x="99" y="51"/>
                      <a:pt x="102" y="51"/>
                      <a:pt x="101" y="45"/>
                    </a:cubicBezTo>
                    <a:cubicBezTo>
                      <a:pt x="101" y="45"/>
                      <a:pt x="101" y="45"/>
                      <a:pt x="101" y="45"/>
                    </a:cubicBezTo>
                    <a:cubicBezTo>
                      <a:pt x="100" y="43"/>
                      <a:pt x="98" y="42"/>
                      <a:pt x="97" y="42"/>
                    </a:cubicBezTo>
                    <a:cubicBezTo>
                      <a:pt x="96" y="42"/>
                      <a:pt x="92" y="45"/>
                      <a:pt x="91" y="4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79">
                <a:extLst>
                  <a:ext uri="{FF2B5EF4-FFF2-40B4-BE49-F238E27FC236}">
                    <a16:creationId xmlns:a16="http://schemas.microsoft.com/office/drawing/2014/main" id="{E0825561-1C80-4DBA-8FED-7D59F409F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856" y="3108332"/>
                <a:ext cx="80502" cy="99669"/>
              </a:xfrm>
              <a:custGeom>
                <a:avLst/>
                <a:gdLst/>
                <a:ahLst/>
                <a:cxnLst>
                  <a:cxn ang="0">
                    <a:pos x="26" y="11"/>
                  </a:cxn>
                  <a:cxn ang="0">
                    <a:pos x="18" y="5"/>
                  </a:cxn>
                  <a:cxn ang="0">
                    <a:pos x="9" y="0"/>
                  </a:cxn>
                  <a:cxn ang="0">
                    <a:pos x="0" y="2"/>
                  </a:cxn>
                  <a:cxn ang="0">
                    <a:pos x="8" y="15"/>
                  </a:cxn>
                  <a:cxn ang="0">
                    <a:pos x="15" y="31"/>
                  </a:cxn>
                  <a:cxn ang="0">
                    <a:pos x="17" y="43"/>
                  </a:cxn>
                  <a:cxn ang="0">
                    <a:pos x="23" y="34"/>
                  </a:cxn>
                  <a:cxn ang="0">
                    <a:pos x="28" y="29"/>
                  </a:cxn>
                  <a:cxn ang="0">
                    <a:pos x="35" y="30"/>
                  </a:cxn>
                  <a:cxn ang="0">
                    <a:pos x="33" y="23"/>
                  </a:cxn>
                  <a:cxn ang="0">
                    <a:pos x="26" y="11"/>
                  </a:cxn>
                </a:cxnLst>
                <a:rect l="0" t="0" r="r" b="b"/>
                <a:pathLst>
                  <a:path w="35" h="43">
                    <a:moveTo>
                      <a:pt x="26" y="11"/>
                    </a:moveTo>
                    <a:cubicBezTo>
                      <a:pt x="24" y="7"/>
                      <a:pt x="20" y="5"/>
                      <a:pt x="18" y="5"/>
                    </a:cubicBezTo>
                    <a:cubicBezTo>
                      <a:pt x="15" y="5"/>
                      <a:pt x="11" y="0"/>
                      <a:pt x="9" y="0"/>
                    </a:cubicBezTo>
                    <a:cubicBezTo>
                      <a:pt x="7" y="0"/>
                      <a:pt x="4" y="1"/>
                      <a:pt x="0" y="2"/>
                    </a:cubicBezTo>
                    <a:cubicBezTo>
                      <a:pt x="3" y="8"/>
                      <a:pt x="6" y="13"/>
                      <a:pt x="8" y="15"/>
                    </a:cubicBezTo>
                    <a:cubicBezTo>
                      <a:pt x="11" y="19"/>
                      <a:pt x="18" y="28"/>
                      <a:pt x="15" y="31"/>
                    </a:cubicBezTo>
                    <a:cubicBezTo>
                      <a:pt x="13" y="33"/>
                      <a:pt x="14" y="41"/>
                      <a:pt x="17" y="43"/>
                    </a:cubicBezTo>
                    <a:cubicBezTo>
                      <a:pt x="18" y="42"/>
                      <a:pt x="23" y="35"/>
                      <a:pt x="23" y="34"/>
                    </a:cubicBezTo>
                    <a:cubicBezTo>
                      <a:pt x="23" y="32"/>
                      <a:pt x="24" y="28"/>
                      <a:pt x="28" y="29"/>
                    </a:cubicBezTo>
                    <a:cubicBezTo>
                      <a:pt x="32" y="30"/>
                      <a:pt x="35" y="31"/>
                      <a:pt x="35" y="30"/>
                    </a:cubicBezTo>
                    <a:cubicBezTo>
                      <a:pt x="35" y="29"/>
                      <a:pt x="34" y="24"/>
                      <a:pt x="33" y="23"/>
                    </a:cubicBezTo>
                    <a:cubicBezTo>
                      <a:pt x="31" y="21"/>
                      <a:pt x="27" y="16"/>
                      <a:pt x="26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80">
                <a:extLst>
                  <a:ext uri="{FF2B5EF4-FFF2-40B4-BE49-F238E27FC236}">
                    <a16:creationId xmlns:a16="http://schemas.microsoft.com/office/drawing/2014/main" id="{85D231C8-4061-4600-A59F-A0B376B51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938" y="3250168"/>
                <a:ext cx="162921" cy="90086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42" y="3"/>
                  </a:cxn>
                  <a:cxn ang="0">
                    <a:pos x="34" y="6"/>
                  </a:cxn>
                  <a:cxn ang="0">
                    <a:pos x="22" y="6"/>
                  </a:cxn>
                  <a:cxn ang="0">
                    <a:pos x="10" y="5"/>
                  </a:cxn>
                  <a:cxn ang="0">
                    <a:pos x="3" y="0"/>
                  </a:cxn>
                  <a:cxn ang="0">
                    <a:pos x="2" y="1"/>
                  </a:cxn>
                  <a:cxn ang="0">
                    <a:pos x="2" y="9"/>
                  </a:cxn>
                  <a:cxn ang="0">
                    <a:pos x="6" y="16"/>
                  </a:cxn>
                  <a:cxn ang="0">
                    <a:pos x="2" y="21"/>
                  </a:cxn>
                  <a:cxn ang="0">
                    <a:pos x="2" y="26"/>
                  </a:cxn>
                  <a:cxn ang="0">
                    <a:pos x="8" y="34"/>
                  </a:cxn>
                  <a:cxn ang="0">
                    <a:pos x="11" y="37"/>
                  </a:cxn>
                  <a:cxn ang="0">
                    <a:pos x="26" y="37"/>
                  </a:cxn>
                  <a:cxn ang="0">
                    <a:pos x="38" y="39"/>
                  </a:cxn>
                  <a:cxn ang="0">
                    <a:pos x="42" y="36"/>
                  </a:cxn>
                  <a:cxn ang="0">
                    <a:pos x="47" y="34"/>
                  </a:cxn>
                  <a:cxn ang="0">
                    <a:pos x="47" y="31"/>
                  </a:cxn>
                  <a:cxn ang="0">
                    <a:pos x="59" y="31"/>
                  </a:cxn>
                  <a:cxn ang="0">
                    <a:pos x="63" y="30"/>
                  </a:cxn>
                  <a:cxn ang="0">
                    <a:pos x="62" y="27"/>
                  </a:cxn>
                  <a:cxn ang="0">
                    <a:pos x="60" y="19"/>
                  </a:cxn>
                  <a:cxn ang="0">
                    <a:pos x="69" y="9"/>
                  </a:cxn>
                  <a:cxn ang="0">
                    <a:pos x="71" y="6"/>
                  </a:cxn>
                  <a:cxn ang="0">
                    <a:pos x="64" y="3"/>
                  </a:cxn>
                  <a:cxn ang="0">
                    <a:pos x="55" y="1"/>
                  </a:cxn>
                </a:cxnLst>
                <a:rect l="0" t="0" r="r" b="b"/>
                <a:pathLst>
                  <a:path w="71" h="39">
                    <a:moveTo>
                      <a:pt x="55" y="1"/>
                    </a:moveTo>
                    <a:cubicBezTo>
                      <a:pt x="52" y="0"/>
                      <a:pt x="44" y="1"/>
                      <a:pt x="42" y="3"/>
                    </a:cubicBezTo>
                    <a:cubicBezTo>
                      <a:pt x="39" y="5"/>
                      <a:pt x="36" y="7"/>
                      <a:pt x="34" y="6"/>
                    </a:cubicBezTo>
                    <a:cubicBezTo>
                      <a:pt x="31" y="6"/>
                      <a:pt x="23" y="6"/>
                      <a:pt x="22" y="6"/>
                    </a:cubicBezTo>
                    <a:cubicBezTo>
                      <a:pt x="20" y="6"/>
                      <a:pt x="11" y="4"/>
                      <a:pt x="10" y="5"/>
                    </a:cubicBezTo>
                    <a:cubicBezTo>
                      <a:pt x="9" y="5"/>
                      <a:pt x="6" y="1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0" y="3"/>
                      <a:pt x="0" y="7"/>
                      <a:pt x="2" y="9"/>
                    </a:cubicBezTo>
                    <a:cubicBezTo>
                      <a:pt x="5" y="11"/>
                      <a:pt x="8" y="16"/>
                      <a:pt x="6" y="16"/>
                    </a:cubicBezTo>
                    <a:cubicBezTo>
                      <a:pt x="4" y="16"/>
                      <a:pt x="2" y="19"/>
                      <a:pt x="2" y="21"/>
                    </a:cubicBezTo>
                    <a:cubicBezTo>
                      <a:pt x="2" y="22"/>
                      <a:pt x="1" y="26"/>
                      <a:pt x="2" y="26"/>
                    </a:cubicBezTo>
                    <a:cubicBezTo>
                      <a:pt x="3" y="27"/>
                      <a:pt x="8" y="32"/>
                      <a:pt x="8" y="34"/>
                    </a:cubicBezTo>
                    <a:cubicBezTo>
                      <a:pt x="9" y="35"/>
                      <a:pt x="11" y="36"/>
                      <a:pt x="11" y="37"/>
                    </a:cubicBezTo>
                    <a:cubicBezTo>
                      <a:pt x="15" y="36"/>
                      <a:pt x="24" y="36"/>
                      <a:pt x="26" y="37"/>
                    </a:cubicBezTo>
                    <a:cubicBezTo>
                      <a:pt x="28" y="38"/>
                      <a:pt x="38" y="39"/>
                      <a:pt x="38" y="39"/>
                    </a:cubicBezTo>
                    <a:cubicBezTo>
                      <a:pt x="40" y="39"/>
                      <a:pt x="43" y="38"/>
                      <a:pt x="42" y="36"/>
                    </a:cubicBezTo>
                    <a:cubicBezTo>
                      <a:pt x="41" y="35"/>
                      <a:pt x="45" y="34"/>
                      <a:pt x="47" y="34"/>
                    </a:cubicBezTo>
                    <a:cubicBezTo>
                      <a:pt x="47" y="32"/>
                      <a:pt x="47" y="31"/>
                      <a:pt x="47" y="31"/>
                    </a:cubicBezTo>
                    <a:cubicBezTo>
                      <a:pt x="49" y="30"/>
                      <a:pt x="56" y="29"/>
                      <a:pt x="59" y="31"/>
                    </a:cubicBezTo>
                    <a:cubicBezTo>
                      <a:pt x="60" y="31"/>
                      <a:pt x="62" y="31"/>
                      <a:pt x="63" y="30"/>
                    </a:cubicBezTo>
                    <a:cubicBezTo>
                      <a:pt x="63" y="28"/>
                      <a:pt x="63" y="27"/>
                      <a:pt x="62" y="27"/>
                    </a:cubicBezTo>
                    <a:cubicBezTo>
                      <a:pt x="60" y="27"/>
                      <a:pt x="57" y="19"/>
                      <a:pt x="60" y="19"/>
                    </a:cubicBezTo>
                    <a:cubicBezTo>
                      <a:pt x="62" y="18"/>
                      <a:pt x="65" y="10"/>
                      <a:pt x="69" y="9"/>
                    </a:cubicBezTo>
                    <a:cubicBezTo>
                      <a:pt x="70" y="8"/>
                      <a:pt x="71" y="8"/>
                      <a:pt x="71" y="6"/>
                    </a:cubicBezTo>
                    <a:cubicBezTo>
                      <a:pt x="68" y="5"/>
                      <a:pt x="65" y="4"/>
                      <a:pt x="64" y="3"/>
                    </a:cubicBezTo>
                    <a:cubicBezTo>
                      <a:pt x="63" y="2"/>
                      <a:pt x="58" y="1"/>
                      <a:pt x="55" y="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81">
                <a:extLst>
                  <a:ext uri="{FF2B5EF4-FFF2-40B4-BE49-F238E27FC236}">
                    <a16:creationId xmlns:a16="http://schemas.microsoft.com/office/drawing/2014/main" id="{8C6A3DBC-B4AC-4217-BBB6-FDC2DDFB4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938" y="3305751"/>
                <a:ext cx="70919" cy="51752"/>
              </a:xfrm>
              <a:custGeom>
                <a:avLst/>
                <a:gdLst/>
                <a:ahLst/>
                <a:cxnLst>
                  <a:cxn ang="0">
                    <a:pos x="7" y="22"/>
                  </a:cxn>
                  <a:cxn ang="0">
                    <a:pos x="7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3" y="21"/>
                  </a:cxn>
                  <a:cxn ang="0">
                    <a:pos x="13" y="21"/>
                  </a:cxn>
                  <a:cxn ang="0">
                    <a:pos x="15" y="21"/>
                  </a:cxn>
                  <a:cxn ang="0">
                    <a:pos x="20" y="18"/>
                  </a:cxn>
                  <a:cxn ang="0">
                    <a:pos x="30" y="13"/>
                  </a:cxn>
                  <a:cxn ang="0">
                    <a:pos x="31" y="13"/>
                  </a:cxn>
                  <a:cxn ang="0">
                    <a:pos x="28" y="10"/>
                  </a:cxn>
                  <a:cxn ang="0">
                    <a:pos x="22" y="2"/>
                  </a:cxn>
                  <a:cxn ang="0">
                    <a:pos x="22" y="1"/>
                  </a:cxn>
                  <a:cxn ang="0">
                    <a:pos x="22" y="1"/>
                  </a:cxn>
                  <a:cxn ang="0">
                    <a:pos x="22" y="0"/>
                  </a:cxn>
                  <a:cxn ang="0">
                    <a:pos x="2" y="4"/>
                  </a:cxn>
                  <a:cxn ang="0">
                    <a:pos x="2" y="3"/>
                  </a:cxn>
                  <a:cxn ang="0">
                    <a:pos x="1" y="15"/>
                  </a:cxn>
                  <a:cxn ang="0">
                    <a:pos x="7" y="22"/>
                  </a:cxn>
                </a:cxnLst>
                <a:rect l="0" t="0" r="r" b="b"/>
                <a:pathLst>
                  <a:path w="31" h="22">
                    <a:moveTo>
                      <a:pt x="7" y="22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5" y="21"/>
                    </a:cubicBezTo>
                    <a:cubicBezTo>
                      <a:pt x="18" y="21"/>
                      <a:pt x="18" y="17"/>
                      <a:pt x="20" y="18"/>
                    </a:cubicBezTo>
                    <a:cubicBezTo>
                      <a:pt x="21" y="19"/>
                      <a:pt x="29" y="15"/>
                      <a:pt x="30" y="13"/>
                    </a:cubicBezTo>
                    <a:cubicBezTo>
                      <a:pt x="30" y="13"/>
                      <a:pt x="31" y="13"/>
                      <a:pt x="31" y="13"/>
                    </a:cubicBezTo>
                    <a:cubicBezTo>
                      <a:pt x="31" y="12"/>
                      <a:pt x="29" y="11"/>
                      <a:pt x="28" y="10"/>
                    </a:cubicBezTo>
                    <a:cubicBezTo>
                      <a:pt x="28" y="8"/>
                      <a:pt x="23" y="3"/>
                      <a:pt x="22" y="2"/>
                    </a:cubicBezTo>
                    <a:cubicBezTo>
                      <a:pt x="22" y="2"/>
                      <a:pt x="22" y="2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14" y="1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1" y="7"/>
                      <a:pt x="0" y="12"/>
                      <a:pt x="1" y="15"/>
                    </a:cubicBezTo>
                    <a:cubicBezTo>
                      <a:pt x="1" y="18"/>
                      <a:pt x="4" y="19"/>
                      <a:pt x="7" y="2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82">
                <a:extLst>
                  <a:ext uri="{FF2B5EF4-FFF2-40B4-BE49-F238E27FC236}">
                    <a16:creationId xmlns:a16="http://schemas.microsoft.com/office/drawing/2014/main" id="{162F9CB2-7B07-4D1D-B737-932D79F44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938" y="2974162"/>
                <a:ext cx="463843" cy="270256"/>
              </a:xfrm>
              <a:custGeom>
                <a:avLst/>
                <a:gdLst/>
                <a:ahLst/>
                <a:cxnLst>
                  <a:cxn ang="0">
                    <a:pos x="187" y="67"/>
                  </a:cxn>
                  <a:cxn ang="0">
                    <a:pos x="199" y="60"/>
                  </a:cxn>
                  <a:cxn ang="0">
                    <a:pos x="200" y="53"/>
                  </a:cxn>
                  <a:cxn ang="0">
                    <a:pos x="201" y="45"/>
                  </a:cxn>
                  <a:cxn ang="0">
                    <a:pos x="185" y="39"/>
                  </a:cxn>
                  <a:cxn ang="0">
                    <a:pos x="170" y="31"/>
                  </a:cxn>
                  <a:cxn ang="0">
                    <a:pos x="158" y="32"/>
                  </a:cxn>
                  <a:cxn ang="0">
                    <a:pos x="149" y="28"/>
                  </a:cxn>
                  <a:cxn ang="0">
                    <a:pos x="135" y="17"/>
                  </a:cxn>
                  <a:cxn ang="0">
                    <a:pos x="131" y="2"/>
                  </a:cxn>
                  <a:cxn ang="0">
                    <a:pos x="115" y="1"/>
                  </a:cxn>
                  <a:cxn ang="0">
                    <a:pos x="106" y="3"/>
                  </a:cxn>
                  <a:cxn ang="0">
                    <a:pos x="92" y="12"/>
                  </a:cxn>
                  <a:cxn ang="0">
                    <a:pos x="80" y="15"/>
                  </a:cxn>
                  <a:cxn ang="0">
                    <a:pos x="65" y="12"/>
                  </a:cxn>
                  <a:cxn ang="0">
                    <a:pos x="47" y="9"/>
                  </a:cxn>
                  <a:cxn ang="0">
                    <a:pos x="21" y="11"/>
                  </a:cxn>
                  <a:cxn ang="0">
                    <a:pos x="16" y="16"/>
                  </a:cxn>
                  <a:cxn ang="0">
                    <a:pos x="15" y="31"/>
                  </a:cxn>
                  <a:cxn ang="0">
                    <a:pos x="5" y="50"/>
                  </a:cxn>
                  <a:cxn ang="0">
                    <a:pos x="5" y="63"/>
                  </a:cxn>
                  <a:cxn ang="0">
                    <a:pos x="11" y="64"/>
                  </a:cxn>
                  <a:cxn ang="0">
                    <a:pos x="29" y="68"/>
                  </a:cxn>
                  <a:cxn ang="0">
                    <a:pos x="40" y="66"/>
                  </a:cxn>
                  <a:cxn ang="0">
                    <a:pos x="60" y="58"/>
                  </a:cxn>
                  <a:cxn ang="0">
                    <a:pos x="77" y="69"/>
                  </a:cxn>
                  <a:cxn ang="0">
                    <a:pos x="86" y="88"/>
                  </a:cxn>
                  <a:cxn ang="0">
                    <a:pos x="74" y="92"/>
                  </a:cxn>
                  <a:cxn ang="0">
                    <a:pos x="72" y="105"/>
                  </a:cxn>
                  <a:cxn ang="0">
                    <a:pos x="82" y="105"/>
                  </a:cxn>
                  <a:cxn ang="0">
                    <a:pos x="97" y="85"/>
                  </a:cxn>
                  <a:cxn ang="0">
                    <a:pos x="111" y="90"/>
                  </a:cxn>
                  <a:cxn ang="0">
                    <a:pos x="114" y="101"/>
                  </a:cxn>
                  <a:cxn ang="0">
                    <a:pos x="126" y="115"/>
                  </a:cxn>
                  <a:cxn ang="0">
                    <a:pos x="146" y="108"/>
                  </a:cxn>
                  <a:cxn ang="0">
                    <a:pos x="150" y="103"/>
                  </a:cxn>
                  <a:cxn ang="0">
                    <a:pos x="155" y="85"/>
                  </a:cxn>
                  <a:cxn ang="0">
                    <a:pos x="178" y="78"/>
                  </a:cxn>
                </a:cxnLst>
                <a:rect l="0" t="0" r="r" b="b"/>
                <a:pathLst>
                  <a:path w="201" h="117">
                    <a:moveTo>
                      <a:pt x="179" y="73"/>
                    </a:moveTo>
                    <a:cubicBezTo>
                      <a:pt x="180" y="73"/>
                      <a:pt x="186" y="67"/>
                      <a:pt x="187" y="67"/>
                    </a:cubicBezTo>
                    <a:cubicBezTo>
                      <a:pt x="189" y="67"/>
                      <a:pt x="197" y="68"/>
                      <a:pt x="197" y="67"/>
                    </a:cubicBezTo>
                    <a:cubicBezTo>
                      <a:pt x="197" y="66"/>
                      <a:pt x="199" y="62"/>
                      <a:pt x="199" y="60"/>
                    </a:cubicBezTo>
                    <a:cubicBezTo>
                      <a:pt x="198" y="59"/>
                      <a:pt x="196" y="57"/>
                      <a:pt x="196" y="56"/>
                    </a:cubicBezTo>
                    <a:cubicBezTo>
                      <a:pt x="197" y="55"/>
                      <a:pt x="200" y="55"/>
                      <a:pt x="200" y="53"/>
                    </a:cubicBezTo>
                    <a:cubicBezTo>
                      <a:pt x="200" y="52"/>
                      <a:pt x="197" y="51"/>
                      <a:pt x="197" y="50"/>
                    </a:cubicBezTo>
                    <a:cubicBezTo>
                      <a:pt x="197" y="49"/>
                      <a:pt x="201" y="47"/>
                      <a:pt x="201" y="45"/>
                    </a:cubicBezTo>
                    <a:cubicBezTo>
                      <a:pt x="200" y="43"/>
                      <a:pt x="197" y="43"/>
                      <a:pt x="194" y="41"/>
                    </a:cubicBezTo>
                    <a:cubicBezTo>
                      <a:pt x="191" y="40"/>
                      <a:pt x="188" y="40"/>
                      <a:pt x="185" y="39"/>
                    </a:cubicBezTo>
                    <a:cubicBezTo>
                      <a:pt x="182" y="37"/>
                      <a:pt x="175" y="38"/>
                      <a:pt x="175" y="37"/>
                    </a:cubicBezTo>
                    <a:cubicBezTo>
                      <a:pt x="175" y="36"/>
                      <a:pt x="171" y="33"/>
                      <a:pt x="170" y="31"/>
                    </a:cubicBezTo>
                    <a:cubicBezTo>
                      <a:pt x="169" y="30"/>
                      <a:pt x="166" y="31"/>
                      <a:pt x="164" y="32"/>
                    </a:cubicBezTo>
                    <a:cubicBezTo>
                      <a:pt x="162" y="33"/>
                      <a:pt x="160" y="34"/>
                      <a:pt x="158" y="32"/>
                    </a:cubicBezTo>
                    <a:cubicBezTo>
                      <a:pt x="156" y="31"/>
                      <a:pt x="155" y="29"/>
                      <a:pt x="153" y="30"/>
                    </a:cubicBezTo>
                    <a:cubicBezTo>
                      <a:pt x="151" y="31"/>
                      <a:pt x="148" y="30"/>
                      <a:pt x="149" y="28"/>
                    </a:cubicBezTo>
                    <a:cubicBezTo>
                      <a:pt x="149" y="25"/>
                      <a:pt x="145" y="20"/>
                      <a:pt x="144" y="19"/>
                    </a:cubicBezTo>
                    <a:cubicBezTo>
                      <a:pt x="142" y="18"/>
                      <a:pt x="137" y="19"/>
                      <a:pt x="135" y="17"/>
                    </a:cubicBezTo>
                    <a:cubicBezTo>
                      <a:pt x="134" y="14"/>
                      <a:pt x="132" y="12"/>
                      <a:pt x="133" y="11"/>
                    </a:cubicBezTo>
                    <a:cubicBezTo>
                      <a:pt x="134" y="9"/>
                      <a:pt x="133" y="4"/>
                      <a:pt x="131" y="2"/>
                    </a:cubicBezTo>
                    <a:cubicBezTo>
                      <a:pt x="130" y="0"/>
                      <a:pt x="124" y="0"/>
                      <a:pt x="122" y="1"/>
                    </a:cubicBezTo>
                    <a:cubicBezTo>
                      <a:pt x="120" y="2"/>
                      <a:pt x="116" y="0"/>
                      <a:pt x="115" y="1"/>
                    </a:cubicBezTo>
                    <a:cubicBezTo>
                      <a:pt x="113" y="2"/>
                      <a:pt x="112" y="4"/>
                      <a:pt x="109" y="4"/>
                    </a:cubicBezTo>
                    <a:cubicBezTo>
                      <a:pt x="108" y="4"/>
                      <a:pt x="107" y="4"/>
                      <a:pt x="106" y="3"/>
                    </a:cubicBezTo>
                    <a:cubicBezTo>
                      <a:pt x="104" y="4"/>
                      <a:pt x="99" y="4"/>
                      <a:pt x="99" y="4"/>
                    </a:cubicBezTo>
                    <a:cubicBezTo>
                      <a:pt x="99" y="4"/>
                      <a:pt x="92" y="10"/>
                      <a:pt x="92" y="12"/>
                    </a:cubicBezTo>
                    <a:cubicBezTo>
                      <a:pt x="92" y="14"/>
                      <a:pt x="92" y="17"/>
                      <a:pt x="90" y="15"/>
                    </a:cubicBezTo>
                    <a:cubicBezTo>
                      <a:pt x="89" y="14"/>
                      <a:pt x="82" y="14"/>
                      <a:pt x="80" y="15"/>
                    </a:cubicBezTo>
                    <a:cubicBezTo>
                      <a:pt x="78" y="16"/>
                      <a:pt x="76" y="11"/>
                      <a:pt x="73" y="12"/>
                    </a:cubicBezTo>
                    <a:cubicBezTo>
                      <a:pt x="70" y="14"/>
                      <a:pt x="66" y="10"/>
                      <a:pt x="65" y="12"/>
                    </a:cubicBezTo>
                    <a:cubicBezTo>
                      <a:pt x="65" y="13"/>
                      <a:pt x="61" y="12"/>
                      <a:pt x="58" y="11"/>
                    </a:cubicBezTo>
                    <a:cubicBezTo>
                      <a:pt x="55" y="9"/>
                      <a:pt x="49" y="11"/>
                      <a:pt x="47" y="9"/>
                    </a:cubicBezTo>
                    <a:cubicBezTo>
                      <a:pt x="45" y="7"/>
                      <a:pt x="32" y="7"/>
                      <a:pt x="28" y="7"/>
                    </a:cubicBezTo>
                    <a:cubicBezTo>
                      <a:pt x="24" y="7"/>
                      <a:pt x="23" y="9"/>
                      <a:pt x="21" y="11"/>
                    </a:cubicBezTo>
                    <a:cubicBezTo>
                      <a:pt x="19" y="13"/>
                      <a:pt x="17" y="12"/>
                      <a:pt x="15" y="12"/>
                    </a:cubicBezTo>
                    <a:cubicBezTo>
                      <a:pt x="15" y="14"/>
                      <a:pt x="15" y="15"/>
                      <a:pt x="16" y="16"/>
                    </a:cubicBezTo>
                    <a:cubicBezTo>
                      <a:pt x="17" y="18"/>
                      <a:pt x="21" y="25"/>
                      <a:pt x="20" y="27"/>
                    </a:cubicBezTo>
                    <a:cubicBezTo>
                      <a:pt x="19" y="29"/>
                      <a:pt x="17" y="29"/>
                      <a:pt x="15" y="31"/>
                    </a:cubicBezTo>
                    <a:cubicBezTo>
                      <a:pt x="14" y="33"/>
                      <a:pt x="5" y="41"/>
                      <a:pt x="5" y="42"/>
                    </a:cubicBezTo>
                    <a:cubicBezTo>
                      <a:pt x="4" y="43"/>
                      <a:pt x="6" y="49"/>
                      <a:pt x="5" y="50"/>
                    </a:cubicBezTo>
                    <a:cubicBezTo>
                      <a:pt x="4" y="51"/>
                      <a:pt x="0" y="56"/>
                      <a:pt x="0" y="58"/>
                    </a:cubicBezTo>
                    <a:cubicBezTo>
                      <a:pt x="0" y="60"/>
                      <a:pt x="3" y="63"/>
                      <a:pt x="5" y="63"/>
                    </a:cubicBezTo>
                    <a:cubicBezTo>
                      <a:pt x="6" y="64"/>
                      <a:pt x="6" y="64"/>
                      <a:pt x="7" y="65"/>
                    </a:cubicBezTo>
                    <a:cubicBezTo>
                      <a:pt x="8" y="64"/>
                      <a:pt x="10" y="64"/>
                      <a:pt x="11" y="64"/>
                    </a:cubicBezTo>
                    <a:cubicBezTo>
                      <a:pt x="13" y="64"/>
                      <a:pt x="20" y="66"/>
                      <a:pt x="22" y="66"/>
                    </a:cubicBezTo>
                    <a:cubicBezTo>
                      <a:pt x="25" y="66"/>
                      <a:pt x="28" y="67"/>
                      <a:pt x="29" y="68"/>
                    </a:cubicBezTo>
                    <a:cubicBezTo>
                      <a:pt x="30" y="69"/>
                      <a:pt x="32" y="69"/>
                      <a:pt x="34" y="67"/>
                    </a:cubicBezTo>
                    <a:cubicBezTo>
                      <a:pt x="36" y="65"/>
                      <a:pt x="38" y="66"/>
                      <a:pt x="40" y="66"/>
                    </a:cubicBezTo>
                    <a:cubicBezTo>
                      <a:pt x="42" y="66"/>
                      <a:pt x="45" y="65"/>
                      <a:pt x="46" y="63"/>
                    </a:cubicBezTo>
                    <a:cubicBezTo>
                      <a:pt x="47" y="61"/>
                      <a:pt x="57" y="59"/>
                      <a:pt x="60" y="58"/>
                    </a:cubicBezTo>
                    <a:cubicBezTo>
                      <a:pt x="62" y="58"/>
                      <a:pt x="66" y="63"/>
                      <a:pt x="69" y="63"/>
                    </a:cubicBezTo>
                    <a:cubicBezTo>
                      <a:pt x="71" y="63"/>
                      <a:pt x="75" y="65"/>
                      <a:pt x="77" y="69"/>
                    </a:cubicBezTo>
                    <a:cubicBezTo>
                      <a:pt x="78" y="74"/>
                      <a:pt x="82" y="79"/>
                      <a:pt x="84" y="81"/>
                    </a:cubicBezTo>
                    <a:cubicBezTo>
                      <a:pt x="85" y="82"/>
                      <a:pt x="86" y="87"/>
                      <a:pt x="86" y="88"/>
                    </a:cubicBezTo>
                    <a:cubicBezTo>
                      <a:pt x="86" y="89"/>
                      <a:pt x="83" y="88"/>
                      <a:pt x="79" y="87"/>
                    </a:cubicBezTo>
                    <a:cubicBezTo>
                      <a:pt x="75" y="86"/>
                      <a:pt x="74" y="90"/>
                      <a:pt x="74" y="92"/>
                    </a:cubicBezTo>
                    <a:cubicBezTo>
                      <a:pt x="74" y="94"/>
                      <a:pt x="69" y="101"/>
                      <a:pt x="68" y="102"/>
                    </a:cubicBezTo>
                    <a:cubicBezTo>
                      <a:pt x="67" y="103"/>
                      <a:pt x="70" y="104"/>
                      <a:pt x="72" y="105"/>
                    </a:cubicBezTo>
                    <a:cubicBezTo>
                      <a:pt x="73" y="105"/>
                      <a:pt x="77" y="102"/>
                      <a:pt x="78" y="102"/>
                    </a:cubicBezTo>
                    <a:cubicBezTo>
                      <a:pt x="79" y="102"/>
                      <a:pt x="81" y="103"/>
                      <a:pt x="82" y="105"/>
                    </a:cubicBezTo>
                    <a:cubicBezTo>
                      <a:pt x="82" y="99"/>
                      <a:pt x="83" y="100"/>
                      <a:pt x="88" y="96"/>
                    </a:cubicBezTo>
                    <a:cubicBezTo>
                      <a:pt x="93" y="93"/>
                      <a:pt x="93" y="86"/>
                      <a:pt x="97" y="85"/>
                    </a:cubicBezTo>
                    <a:cubicBezTo>
                      <a:pt x="102" y="84"/>
                      <a:pt x="104" y="82"/>
                      <a:pt x="110" y="83"/>
                    </a:cubicBezTo>
                    <a:cubicBezTo>
                      <a:pt x="116" y="84"/>
                      <a:pt x="107" y="88"/>
                      <a:pt x="111" y="90"/>
                    </a:cubicBezTo>
                    <a:cubicBezTo>
                      <a:pt x="115" y="93"/>
                      <a:pt x="129" y="90"/>
                      <a:pt x="129" y="93"/>
                    </a:cubicBezTo>
                    <a:cubicBezTo>
                      <a:pt x="130" y="96"/>
                      <a:pt x="114" y="100"/>
                      <a:pt x="114" y="101"/>
                    </a:cubicBezTo>
                    <a:cubicBezTo>
                      <a:pt x="115" y="103"/>
                      <a:pt x="123" y="105"/>
                      <a:pt x="126" y="107"/>
                    </a:cubicBezTo>
                    <a:cubicBezTo>
                      <a:pt x="129" y="108"/>
                      <a:pt x="125" y="114"/>
                      <a:pt x="126" y="115"/>
                    </a:cubicBezTo>
                    <a:cubicBezTo>
                      <a:pt x="128" y="117"/>
                      <a:pt x="132" y="116"/>
                      <a:pt x="135" y="113"/>
                    </a:cubicBezTo>
                    <a:cubicBezTo>
                      <a:pt x="139" y="111"/>
                      <a:pt x="142" y="111"/>
                      <a:pt x="146" y="108"/>
                    </a:cubicBezTo>
                    <a:cubicBezTo>
                      <a:pt x="151" y="105"/>
                      <a:pt x="160" y="108"/>
                      <a:pt x="161" y="106"/>
                    </a:cubicBezTo>
                    <a:cubicBezTo>
                      <a:pt x="162" y="104"/>
                      <a:pt x="159" y="103"/>
                      <a:pt x="150" y="103"/>
                    </a:cubicBezTo>
                    <a:cubicBezTo>
                      <a:pt x="141" y="104"/>
                      <a:pt x="141" y="96"/>
                      <a:pt x="141" y="94"/>
                    </a:cubicBezTo>
                    <a:cubicBezTo>
                      <a:pt x="141" y="92"/>
                      <a:pt x="150" y="86"/>
                      <a:pt x="155" y="85"/>
                    </a:cubicBezTo>
                    <a:cubicBezTo>
                      <a:pt x="160" y="85"/>
                      <a:pt x="164" y="83"/>
                      <a:pt x="169" y="81"/>
                    </a:cubicBezTo>
                    <a:cubicBezTo>
                      <a:pt x="171" y="80"/>
                      <a:pt x="175" y="79"/>
                      <a:pt x="178" y="78"/>
                    </a:cubicBezTo>
                    <a:cubicBezTo>
                      <a:pt x="178" y="76"/>
                      <a:pt x="177" y="73"/>
                      <a:pt x="179" y="7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83">
                <a:extLst>
                  <a:ext uri="{FF2B5EF4-FFF2-40B4-BE49-F238E27FC236}">
                    <a16:creationId xmlns:a16="http://schemas.microsoft.com/office/drawing/2014/main" id="{5AAD052D-1E9E-46CE-AD6D-C703C43B8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5855" y="2836159"/>
                <a:ext cx="245338" cy="176337"/>
              </a:xfrm>
              <a:custGeom>
                <a:avLst/>
                <a:gdLst/>
                <a:ahLst/>
                <a:cxnLst>
                  <a:cxn ang="0">
                    <a:pos x="99" y="38"/>
                  </a:cxn>
                  <a:cxn ang="0">
                    <a:pos x="93" y="32"/>
                  </a:cxn>
                  <a:cxn ang="0">
                    <a:pos x="88" y="25"/>
                  </a:cxn>
                  <a:cxn ang="0">
                    <a:pos x="86" y="17"/>
                  </a:cxn>
                  <a:cxn ang="0">
                    <a:pos x="85" y="9"/>
                  </a:cxn>
                  <a:cxn ang="0">
                    <a:pos x="75" y="6"/>
                  </a:cxn>
                  <a:cxn ang="0">
                    <a:pos x="69" y="6"/>
                  </a:cxn>
                  <a:cxn ang="0">
                    <a:pos x="63" y="3"/>
                  </a:cxn>
                  <a:cxn ang="0">
                    <a:pos x="57" y="1"/>
                  </a:cxn>
                  <a:cxn ang="0">
                    <a:pos x="57" y="0"/>
                  </a:cxn>
                  <a:cxn ang="0">
                    <a:pos x="53" y="2"/>
                  </a:cxn>
                  <a:cxn ang="0">
                    <a:pos x="49" y="6"/>
                  </a:cxn>
                  <a:cxn ang="0">
                    <a:pos x="41" y="7"/>
                  </a:cxn>
                  <a:cxn ang="0">
                    <a:pos x="38" y="13"/>
                  </a:cxn>
                  <a:cxn ang="0">
                    <a:pos x="37" y="17"/>
                  </a:cxn>
                  <a:cxn ang="0">
                    <a:pos x="33" y="20"/>
                  </a:cxn>
                  <a:cxn ang="0">
                    <a:pos x="27" y="26"/>
                  </a:cxn>
                  <a:cxn ang="0">
                    <a:pos x="26" y="31"/>
                  </a:cxn>
                  <a:cxn ang="0">
                    <a:pos x="18" y="33"/>
                  </a:cxn>
                  <a:cxn ang="0">
                    <a:pos x="13" y="36"/>
                  </a:cxn>
                  <a:cxn ang="0">
                    <a:pos x="4" y="35"/>
                  </a:cxn>
                  <a:cxn ang="0">
                    <a:pos x="4" y="36"/>
                  </a:cxn>
                  <a:cxn ang="0">
                    <a:pos x="6" y="45"/>
                  </a:cxn>
                  <a:cxn ang="0">
                    <a:pos x="7" y="55"/>
                  </a:cxn>
                  <a:cxn ang="0">
                    <a:pos x="0" y="60"/>
                  </a:cxn>
                  <a:cxn ang="0">
                    <a:pos x="4" y="66"/>
                  </a:cxn>
                  <a:cxn ang="0">
                    <a:pos x="4" y="72"/>
                  </a:cxn>
                  <a:cxn ang="0">
                    <a:pos x="10" y="71"/>
                  </a:cxn>
                  <a:cxn ang="0">
                    <a:pos x="17" y="67"/>
                  </a:cxn>
                  <a:cxn ang="0">
                    <a:pos x="36" y="69"/>
                  </a:cxn>
                  <a:cxn ang="0">
                    <a:pos x="47" y="71"/>
                  </a:cxn>
                  <a:cxn ang="0">
                    <a:pos x="54" y="72"/>
                  </a:cxn>
                  <a:cxn ang="0">
                    <a:pos x="62" y="72"/>
                  </a:cxn>
                  <a:cxn ang="0">
                    <a:pos x="69" y="75"/>
                  </a:cxn>
                  <a:cxn ang="0">
                    <a:pos x="79" y="75"/>
                  </a:cxn>
                  <a:cxn ang="0">
                    <a:pos x="81" y="72"/>
                  </a:cxn>
                  <a:cxn ang="0">
                    <a:pos x="88" y="64"/>
                  </a:cxn>
                  <a:cxn ang="0">
                    <a:pos x="95" y="63"/>
                  </a:cxn>
                  <a:cxn ang="0">
                    <a:pos x="94" y="58"/>
                  </a:cxn>
                  <a:cxn ang="0">
                    <a:pos x="92" y="48"/>
                  </a:cxn>
                  <a:cxn ang="0">
                    <a:pos x="100" y="49"/>
                  </a:cxn>
                  <a:cxn ang="0">
                    <a:pos x="106" y="44"/>
                  </a:cxn>
                  <a:cxn ang="0">
                    <a:pos x="99" y="38"/>
                  </a:cxn>
                </a:cxnLst>
                <a:rect l="0" t="0" r="r" b="b"/>
                <a:pathLst>
                  <a:path w="106" h="77">
                    <a:moveTo>
                      <a:pt x="99" y="38"/>
                    </a:moveTo>
                    <a:cubicBezTo>
                      <a:pt x="97" y="37"/>
                      <a:pt x="96" y="33"/>
                      <a:pt x="93" y="32"/>
                    </a:cubicBezTo>
                    <a:cubicBezTo>
                      <a:pt x="90" y="30"/>
                      <a:pt x="90" y="26"/>
                      <a:pt x="88" y="25"/>
                    </a:cubicBezTo>
                    <a:cubicBezTo>
                      <a:pt x="85" y="23"/>
                      <a:pt x="87" y="19"/>
                      <a:pt x="86" y="17"/>
                    </a:cubicBezTo>
                    <a:cubicBezTo>
                      <a:pt x="86" y="14"/>
                      <a:pt x="87" y="10"/>
                      <a:pt x="85" y="9"/>
                    </a:cubicBezTo>
                    <a:cubicBezTo>
                      <a:pt x="84" y="8"/>
                      <a:pt x="78" y="5"/>
                      <a:pt x="75" y="6"/>
                    </a:cubicBezTo>
                    <a:cubicBezTo>
                      <a:pt x="72" y="7"/>
                      <a:pt x="70" y="8"/>
                      <a:pt x="69" y="6"/>
                    </a:cubicBezTo>
                    <a:cubicBezTo>
                      <a:pt x="68" y="4"/>
                      <a:pt x="66" y="2"/>
                      <a:pt x="63" y="3"/>
                    </a:cubicBezTo>
                    <a:cubicBezTo>
                      <a:pt x="60" y="4"/>
                      <a:pt x="59" y="3"/>
                      <a:pt x="57" y="1"/>
                    </a:cubicBezTo>
                    <a:cubicBezTo>
                      <a:pt x="57" y="1"/>
                      <a:pt x="57" y="1"/>
                      <a:pt x="57" y="0"/>
                    </a:cubicBezTo>
                    <a:cubicBezTo>
                      <a:pt x="55" y="1"/>
                      <a:pt x="54" y="1"/>
                      <a:pt x="53" y="2"/>
                    </a:cubicBezTo>
                    <a:cubicBezTo>
                      <a:pt x="51" y="3"/>
                      <a:pt x="51" y="6"/>
                      <a:pt x="49" y="6"/>
                    </a:cubicBezTo>
                    <a:cubicBezTo>
                      <a:pt x="46" y="6"/>
                      <a:pt x="44" y="5"/>
                      <a:pt x="41" y="7"/>
                    </a:cubicBezTo>
                    <a:cubicBezTo>
                      <a:pt x="38" y="9"/>
                      <a:pt x="38" y="11"/>
                      <a:pt x="38" y="13"/>
                    </a:cubicBezTo>
                    <a:cubicBezTo>
                      <a:pt x="38" y="15"/>
                      <a:pt x="39" y="17"/>
                      <a:pt x="37" y="17"/>
                    </a:cubicBezTo>
                    <a:cubicBezTo>
                      <a:pt x="35" y="17"/>
                      <a:pt x="35" y="20"/>
                      <a:pt x="33" y="20"/>
                    </a:cubicBezTo>
                    <a:cubicBezTo>
                      <a:pt x="31" y="21"/>
                      <a:pt x="28" y="24"/>
                      <a:pt x="27" y="26"/>
                    </a:cubicBezTo>
                    <a:cubicBezTo>
                      <a:pt x="27" y="27"/>
                      <a:pt x="27" y="31"/>
                      <a:pt x="26" y="31"/>
                    </a:cubicBezTo>
                    <a:cubicBezTo>
                      <a:pt x="24" y="31"/>
                      <a:pt x="20" y="32"/>
                      <a:pt x="18" y="33"/>
                    </a:cubicBezTo>
                    <a:cubicBezTo>
                      <a:pt x="17" y="35"/>
                      <a:pt x="15" y="37"/>
                      <a:pt x="13" y="36"/>
                    </a:cubicBezTo>
                    <a:cubicBezTo>
                      <a:pt x="11" y="36"/>
                      <a:pt x="8" y="35"/>
                      <a:pt x="4" y="35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40"/>
                      <a:pt x="4" y="43"/>
                      <a:pt x="6" y="45"/>
                    </a:cubicBezTo>
                    <a:cubicBezTo>
                      <a:pt x="8" y="47"/>
                      <a:pt x="9" y="54"/>
                      <a:pt x="7" y="55"/>
                    </a:cubicBezTo>
                    <a:cubicBezTo>
                      <a:pt x="4" y="56"/>
                      <a:pt x="0" y="59"/>
                      <a:pt x="0" y="60"/>
                    </a:cubicBezTo>
                    <a:cubicBezTo>
                      <a:pt x="0" y="62"/>
                      <a:pt x="5" y="64"/>
                      <a:pt x="4" y="66"/>
                    </a:cubicBezTo>
                    <a:cubicBezTo>
                      <a:pt x="3" y="67"/>
                      <a:pt x="3" y="70"/>
                      <a:pt x="4" y="72"/>
                    </a:cubicBezTo>
                    <a:cubicBezTo>
                      <a:pt x="6" y="72"/>
                      <a:pt x="8" y="73"/>
                      <a:pt x="10" y="71"/>
                    </a:cubicBezTo>
                    <a:cubicBezTo>
                      <a:pt x="12" y="69"/>
                      <a:pt x="13" y="67"/>
                      <a:pt x="17" y="67"/>
                    </a:cubicBezTo>
                    <a:cubicBezTo>
                      <a:pt x="21" y="67"/>
                      <a:pt x="34" y="67"/>
                      <a:pt x="36" y="69"/>
                    </a:cubicBezTo>
                    <a:cubicBezTo>
                      <a:pt x="38" y="71"/>
                      <a:pt x="44" y="69"/>
                      <a:pt x="47" y="71"/>
                    </a:cubicBezTo>
                    <a:cubicBezTo>
                      <a:pt x="50" y="72"/>
                      <a:pt x="54" y="73"/>
                      <a:pt x="54" y="72"/>
                    </a:cubicBezTo>
                    <a:cubicBezTo>
                      <a:pt x="55" y="70"/>
                      <a:pt x="59" y="74"/>
                      <a:pt x="62" y="72"/>
                    </a:cubicBezTo>
                    <a:cubicBezTo>
                      <a:pt x="65" y="71"/>
                      <a:pt x="67" y="76"/>
                      <a:pt x="69" y="75"/>
                    </a:cubicBezTo>
                    <a:cubicBezTo>
                      <a:pt x="71" y="74"/>
                      <a:pt x="78" y="74"/>
                      <a:pt x="79" y="75"/>
                    </a:cubicBezTo>
                    <a:cubicBezTo>
                      <a:pt x="81" y="77"/>
                      <a:pt x="81" y="74"/>
                      <a:pt x="81" y="72"/>
                    </a:cubicBezTo>
                    <a:cubicBezTo>
                      <a:pt x="81" y="70"/>
                      <a:pt x="88" y="64"/>
                      <a:pt x="88" y="64"/>
                    </a:cubicBezTo>
                    <a:cubicBezTo>
                      <a:pt x="88" y="64"/>
                      <a:pt x="93" y="64"/>
                      <a:pt x="95" y="63"/>
                    </a:cubicBezTo>
                    <a:cubicBezTo>
                      <a:pt x="95" y="62"/>
                      <a:pt x="94" y="60"/>
                      <a:pt x="94" y="58"/>
                    </a:cubicBezTo>
                    <a:cubicBezTo>
                      <a:pt x="92" y="53"/>
                      <a:pt x="90" y="49"/>
                      <a:pt x="92" y="48"/>
                    </a:cubicBezTo>
                    <a:cubicBezTo>
                      <a:pt x="93" y="46"/>
                      <a:pt x="98" y="50"/>
                      <a:pt x="100" y="49"/>
                    </a:cubicBezTo>
                    <a:cubicBezTo>
                      <a:pt x="102" y="48"/>
                      <a:pt x="106" y="46"/>
                      <a:pt x="106" y="44"/>
                    </a:cubicBezTo>
                    <a:cubicBezTo>
                      <a:pt x="105" y="41"/>
                      <a:pt x="101" y="38"/>
                      <a:pt x="99" y="3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84">
                <a:extLst>
                  <a:ext uri="{FF2B5EF4-FFF2-40B4-BE49-F238E27FC236}">
                    <a16:creationId xmlns:a16="http://schemas.microsoft.com/office/drawing/2014/main" id="{C784A8DF-02B9-4BD4-B9D4-19A36DC0E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520" y="2767158"/>
                <a:ext cx="193588" cy="90086"/>
              </a:xfrm>
              <a:custGeom>
                <a:avLst/>
                <a:gdLst/>
                <a:ahLst/>
                <a:cxnLst>
                  <a:cxn ang="0">
                    <a:pos x="29" y="27"/>
                  </a:cxn>
                  <a:cxn ang="0">
                    <a:pos x="43" y="27"/>
                  </a:cxn>
                  <a:cxn ang="0">
                    <a:pos x="49" y="30"/>
                  </a:cxn>
                  <a:cxn ang="0">
                    <a:pos x="60" y="36"/>
                  </a:cxn>
                  <a:cxn ang="0">
                    <a:pos x="66" y="39"/>
                  </a:cxn>
                  <a:cxn ang="0">
                    <a:pos x="68" y="37"/>
                  </a:cxn>
                  <a:cxn ang="0">
                    <a:pos x="76" y="36"/>
                  </a:cxn>
                  <a:cxn ang="0">
                    <a:pos x="80" y="32"/>
                  </a:cxn>
                  <a:cxn ang="0">
                    <a:pos x="84" y="30"/>
                  </a:cxn>
                  <a:cxn ang="0">
                    <a:pos x="81" y="24"/>
                  </a:cxn>
                  <a:cxn ang="0">
                    <a:pos x="78" y="17"/>
                  </a:cxn>
                  <a:cxn ang="0">
                    <a:pos x="76" y="11"/>
                  </a:cxn>
                  <a:cxn ang="0">
                    <a:pos x="74" y="8"/>
                  </a:cxn>
                  <a:cxn ang="0">
                    <a:pos x="64" y="7"/>
                  </a:cxn>
                  <a:cxn ang="0">
                    <a:pos x="52" y="1"/>
                  </a:cxn>
                  <a:cxn ang="0">
                    <a:pos x="40" y="1"/>
                  </a:cxn>
                  <a:cxn ang="0">
                    <a:pos x="39" y="12"/>
                  </a:cxn>
                  <a:cxn ang="0">
                    <a:pos x="30" y="16"/>
                  </a:cxn>
                  <a:cxn ang="0">
                    <a:pos x="20" y="5"/>
                  </a:cxn>
                  <a:cxn ang="0">
                    <a:pos x="9" y="10"/>
                  </a:cxn>
                  <a:cxn ang="0">
                    <a:pos x="5" y="19"/>
                  </a:cxn>
                  <a:cxn ang="0">
                    <a:pos x="3" y="29"/>
                  </a:cxn>
                  <a:cxn ang="0">
                    <a:pos x="3" y="30"/>
                  </a:cxn>
                  <a:cxn ang="0">
                    <a:pos x="12" y="27"/>
                  </a:cxn>
                  <a:cxn ang="0">
                    <a:pos x="29" y="27"/>
                  </a:cxn>
                </a:cxnLst>
                <a:rect l="0" t="0" r="r" b="b"/>
                <a:pathLst>
                  <a:path w="84" h="39">
                    <a:moveTo>
                      <a:pt x="29" y="27"/>
                    </a:moveTo>
                    <a:cubicBezTo>
                      <a:pt x="32" y="27"/>
                      <a:pt x="39" y="29"/>
                      <a:pt x="43" y="27"/>
                    </a:cubicBezTo>
                    <a:cubicBezTo>
                      <a:pt x="47" y="26"/>
                      <a:pt x="47" y="31"/>
                      <a:pt x="49" y="30"/>
                    </a:cubicBezTo>
                    <a:cubicBezTo>
                      <a:pt x="52" y="29"/>
                      <a:pt x="57" y="33"/>
                      <a:pt x="60" y="36"/>
                    </a:cubicBezTo>
                    <a:cubicBezTo>
                      <a:pt x="62" y="37"/>
                      <a:pt x="64" y="38"/>
                      <a:pt x="66" y="39"/>
                    </a:cubicBezTo>
                    <a:cubicBezTo>
                      <a:pt x="66" y="38"/>
                      <a:pt x="67" y="38"/>
                      <a:pt x="68" y="37"/>
                    </a:cubicBezTo>
                    <a:cubicBezTo>
                      <a:pt x="71" y="35"/>
                      <a:pt x="73" y="36"/>
                      <a:pt x="76" y="36"/>
                    </a:cubicBezTo>
                    <a:cubicBezTo>
                      <a:pt x="78" y="36"/>
                      <a:pt x="78" y="33"/>
                      <a:pt x="80" y="32"/>
                    </a:cubicBezTo>
                    <a:cubicBezTo>
                      <a:pt x="81" y="31"/>
                      <a:pt x="82" y="31"/>
                      <a:pt x="84" y="30"/>
                    </a:cubicBezTo>
                    <a:cubicBezTo>
                      <a:pt x="83" y="29"/>
                      <a:pt x="83" y="25"/>
                      <a:pt x="81" y="24"/>
                    </a:cubicBezTo>
                    <a:cubicBezTo>
                      <a:pt x="79" y="22"/>
                      <a:pt x="77" y="19"/>
                      <a:pt x="78" y="17"/>
                    </a:cubicBezTo>
                    <a:cubicBezTo>
                      <a:pt x="78" y="15"/>
                      <a:pt x="78" y="13"/>
                      <a:pt x="76" y="11"/>
                    </a:cubicBezTo>
                    <a:cubicBezTo>
                      <a:pt x="75" y="10"/>
                      <a:pt x="75" y="9"/>
                      <a:pt x="74" y="8"/>
                    </a:cubicBezTo>
                    <a:cubicBezTo>
                      <a:pt x="70" y="7"/>
                      <a:pt x="65" y="7"/>
                      <a:pt x="64" y="7"/>
                    </a:cubicBezTo>
                    <a:cubicBezTo>
                      <a:pt x="62" y="8"/>
                      <a:pt x="54" y="2"/>
                      <a:pt x="52" y="1"/>
                    </a:cubicBezTo>
                    <a:cubicBezTo>
                      <a:pt x="51" y="0"/>
                      <a:pt x="46" y="0"/>
                      <a:pt x="40" y="1"/>
                    </a:cubicBezTo>
                    <a:cubicBezTo>
                      <a:pt x="37" y="4"/>
                      <a:pt x="39" y="7"/>
                      <a:pt x="39" y="12"/>
                    </a:cubicBezTo>
                    <a:cubicBezTo>
                      <a:pt x="39" y="17"/>
                      <a:pt x="33" y="16"/>
                      <a:pt x="30" y="16"/>
                    </a:cubicBezTo>
                    <a:cubicBezTo>
                      <a:pt x="27" y="16"/>
                      <a:pt x="22" y="7"/>
                      <a:pt x="20" y="5"/>
                    </a:cubicBezTo>
                    <a:cubicBezTo>
                      <a:pt x="18" y="2"/>
                      <a:pt x="13" y="7"/>
                      <a:pt x="9" y="10"/>
                    </a:cubicBezTo>
                    <a:cubicBezTo>
                      <a:pt x="5" y="12"/>
                      <a:pt x="7" y="16"/>
                      <a:pt x="5" y="19"/>
                    </a:cubicBezTo>
                    <a:cubicBezTo>
                      <a:pt x="2" y="21"/>
                      <a:pt x="0" y="24"/>
                      <a:pt x="3" y="29"/>
                    </a:cubicBezTo>
                    <a:cubicBezTo>
                      <a:pt x="3" y="29"/>
                      <a:pt x="3" y="30"/>
                      <a:pt x="3" y="30"/>
                    </a:cubicBezTo>
                    <a:cubicBezTo>
                      <a:pt x="7" y="30"/>
                      <a:pt x="10" y="29"/>
                      <a:pt x="12" y="27"/>
                    </a:cubicBezTo>
                    <a:cubicBezTo>
                      <a:pt x="16" y="25"/>
                      <a:pt x="25" y="27"/>
                      <a:pt x="29" y="2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85">
                <a:extLst>
                  <a:ext uri="{FF2B5EF4-FFF2-40B4-BE49-F238E27FC236}">
                    <a16:creationId xmlns:a16="http://schemas.microsoft.com/office/drawing/2014/main" id="{3D5A701A-5E4F-4E4F-B350-54629B151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520" y="2824659"/>
                <a:ext cx="151421" cy="95835"/>
              </a:xfrm>
              <a:custGeom>
                <a:avLst/>
                <a:gdLst/>
                <a:ahLst/>
                <a:cxnLst>
                  <a:cxn ang="0">
                    <a:pos x="10" y="21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23" y="35"/>
                  </a:cxn>
                  <a:cxn ang="0">
                    <a:pos x="31" y="40"/>
                  </a:cxn>
                  <a:cxn ang="0">
                    <a:pos x="40" y="41"/>
                  </a:cxn>
                  <a:cxn ang="0">
                    <a:pos x="45" y="38"/>
                  </a:cxn>
                  <a:cxn ang="0">
                    <a:pos x="53" y="36"/>
                  </a:cxn>
                  <a:cxn ang="0">
                    <a:pos x="54" y="31"/>
                  </a:cxn>
                  <a:cxn ang="0">
                    <a:pos x="60" y="25"/>
                  </a:cxn>
                  <a:cxn ang="0">
                    <a:pos x="64" y="22"/>
                  </a:cxn>
                  <a:cxn ang="0">
                    <a:pos x="65" y="18"/>
                  </a:cxn>
                  <a:cxn ang="0">
                    <a:pos x="66" y="14"/>
                  </a:cxn>
                  <a:cxn ang="0">
                    <a:pos x="60" y="11"/>
                  </a:cxn>
                  <a:cxn ang="0">
                    <a:pos x="49" y="5"/>
                  </a:cxn>
                  <a:cxn ang="0">
                    <a:pos x="43" y="2"/>
                  </a:cxn>
                  <a:cxn ang="0">
                    <a:pos x="29" y="2"/>
                  </a:cxn>
                  <a:cxn ang="0">
                    <a:pos x="12" y="2"/>
                  </a:cxn>
                  <a:cxn ang="0">
                    <a:pos x="3" y="5"/>
                  </a:cxn>
                  <a:cxn ang="0">
                    <a:pos x="2" y="17"/>
                  </a:cxn>
                  <a:cxn ang="0">
                    <a:pos x="3" y="20"/>
                  </a:cxn>
                  <a:cxn ang="0">
                    <a:pos x="10" y="21"/>
                  </a:cxn>
                </a:cxnLst>
                <a:rect l="0" t="0" r="r" b="b"/>
                <a:pathLst>
                  <a:path w="66" h="42">
                    <a:moveTo>
                      <a:pt x="10" y="21"/>
                    </a:moveTo>
                    <a:cubicBezTo>
                      <a:pt x="11" y="23"/>
                      <a:pt x="15" y="24"/>
                      <a:pt x="16" y="23"/>
                    </a:cubicBezTo>
                    <a:cubicBezTo>
                      <a:pt x="18" y="23"/>
                      <a:pt x="23" y="25"/>
                      <a:pt x="23" y="27"/>
                    </a:cubicBezTo>
                    <a:cubicBezTo>
                      <a:pt x="23" y="29"/>
                      <a:pt x="21" y="35"/>
                      <a:pt x="23" y="35"/>
                    </a:cubicBezTo>
                    <a:cubicBezTo>
                      <a:pt x="24" y="35"/>
                      <a:pt x="31" y="37"/>
                      <a:pt x="31" y="40"/>
                    </a:cubicBezTo>
                    <a:cubicBezTo>
                      <a:pt x="35" y="40"/>
                      <a:pt x="38" y="41"/>
                      <a:pt x="40" y="41"/>
                    </a:cubicBezTo>
                    <a:cubicBezTo>
                      <a:pt x="42" y="42"/>
                      <a:pt x="44" y="40"/>
                      <a:pt x="45" y="38"/>
                    </a:cubicBezTo>
                    <a:cubicBezTo>
                      <a:pt x="47" y="37"/>
                      <a:pt x="51" y="36"/>
                      <a:pt x="53" y="36"/>
                    </a:cubicBezTo>
                    <a:cubicBezTo>
                      <a:pt x="54" y="36"/>
                      <a:pt x="54" y="32"/>
                      <a:pt x="54" y="31"/>
                    </a:cubicBezTo>
                    <a:cubicBezTo>
                      <a:pt x="55" y="29"/>
                      <a:pt x="58" y="26"/>
                      <a:pt x="60" y="25"/>
                    </a:cubicBezTo>
                    <a:cubicBezTo>
                      <a:pt x="62" y="25"/>
                      <a:pt x="62" y="22"/>
                      <a:pt x="64" y="22"/>
                    </a:cubicBezTo>
                    <a:cubicBezTo>
                      <a:pt x="66" y="22"/>
                      <a:pt x="65" y="20"/>
                      <a:pt x="65" y="18"/>
                    </a:cubicBezTo>
                    <a:cubicBezTo>
                      <a:pt x="65" y="17"/>
                      <a:pt x="65" y="16"/>
                      <a:pt x="66" y="14"/>
                    </a:cubicBezTo>
                    <a:cubicBezTo>
                      <a:pt x="64" y="13"/>
                      <a:pt x="62" y="12"/>
                      <a:pt x="60" y="11"/>
                    </a:cubicBezTo>
                    <a:cubicBezTo>
                      <a:pt x="57" y="8"/>
                      <a:pt x="52" y="4"/>
                      <a:pt x="49" y="5"/>
                    </a:cubicBezTo>
                    <a:cubicBezTo>
                      <a:pt x="47" y="6"/>
                      <a:pt x="47" y="1"/>
                      <a:pt x="43" y="2"/>
                    </a:cubicBezTo>
                    <a:cubicBezTo>
                      <a:pt x="39" y="4"/>
                      <a:pt x="32" y="2"/>
                      <a:pt x="29" y="2"/>
                    </a:cubicBezTo>
                    <a:cubicBezTo>
                      <a:pt x="25" y="2"/>
                      <a:pt x="16" y="0"/>
                      <a:pt x="12" y="2"/>
                    </a:cubicBezTo>
                    <a:cubicBezTo>
                      <a:pt x="10" y="4"/>
                      <a:pt x="7" y="5"/>
                      <a:pt x="3" y="5"/>
                    </a:cubicBezTo>
                    <a:cubicBezTo>
                      <a:pt x="6" y="9"/>
                      <a:pt x="5" y="14"/>
                      <a:pt x="2" y="17"/>
                    </a:cubicBezTo>
                    <a:cubicBezTo>
                      <a:pt x="0" y="19"/>
                      <a:pt x="1" y="19"/>
                      <a:pt x="3" y="20"/>
                    </a:cubicBezTo>
                    <a:cubicBezTo>
                      <a:pt x="5" y="20"/>
                      <a:pt x="9" y="19"/>
                      <a:pt x="10" y="2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86">
                <a:extLst>
                  <a:ext uri="{FF2B5EF4-FFF2-40B4-BE49-F238E27FC236}">
                    <a16:creationId xmlns:a16="http://schemas.microsoft.com/office/drawing/2014/main" id="{3579ED01-A32A-4389-90EF-0C95B3551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2680" y="3135166"/>
                <a:ext cx="116920" cy="67086"/>
              </a:xfrm>
              <a:custGeom>
                <a:avLst/>
                <a:gdLst/>
                <a:ahLst/>
                <a:cxnLst>
                  <a:cxn ang="0">
                    <a:pos x="46" y="12"/>
                  </a:cxn>
                  <a:cxn ang="0">
                    <a:pos x="40" y="9"/>
                  </a:cxn>
                  <a:cxn ang="0">
                    <a:pos x="40" y="4"/>
                  </a:cxn>
                  <a:cxn ang="0">
                    <a:pos x="33" y="1"/>
                  </a:cxn>
                  <a:cxn ang="0">
                    <a:pos x="26" y="2"/>
                  </a:cxn>
                  <a:cxn ang="0">
                    <a:pos x="16" y="2"/>
                  </a:cxn>
                  <a:cxn ang="0">
                    <a:pos x="15" y="4"/>
                  </a:cxn>
                  <a:cxn ang="0">
                    <a:pos x="9" y="8"/>
                  </a:cxn>
                  <a:cxn ang="0">
                    <a:pos x="2" y="17"/>
                  </a:cxn>
                  <a:cxn ang="0">
                    <a:pos x="3" y="21"/>
                  </a:cxn>
                  <a:cxn ang="0">
                    <a:pos x="8" y="22"/>
                  </a:cxn>
                  <a:cxn ang="0">
                    <a:pos x="10" y="27"/>
                  </a:cxn>
                  <a:cxn ang="0">
                    <a:pos x="10" y="27"/>
                  </a:cxn>
                  <a:cxn ang="0">
                    <a:pos x="20" y="27"/>
                  </a:cxn>
                  <a:cxn ang="0">
                    <a:pos x="25" y="19"/>
                  </a:cxn>
                  <a:cxn ang="0">
                    <a:pos x="32" y="26"/>
                  </a:cxn>
                  <a:cxn ang="0">
                    <a:pos x="35" y="22"/>
                  </a:cxn>
                  <a:cxn ang="0">
                    <a:pos x="39" y="20"/>
                  </a:cxn>
                  <a:cxn ang="0">
                    <a:pos x="44" y="19"/>
                  </a:cxn>
                  <a:cxn ang="0">
                    <a:pos x="47" y="17"/>
                  </a:cxn>
                  <a:cxn ang="0">
                    <a:pos x="49" y="15"/>
                  </a:cxn>
                  <a:cxn ang="0">
                    <a:pos x="51" y="12"/>
                  </a:cxn>
                  <a:cxn ang="0">
                    <a:pos x="46" y="12"/>
                  </a:cxn>
                </a:cxnLst>
                <a:rect l="0" t="0" r="r" b="b"/>
                <a:pathLst>
                  <a:path w="51" h="29">
                    <a:moveTo>
                      <a:pt x="46" y="12"/>
                    </a:moveTo>
                    <a:cubicBezTo>
                      <a:pt x="43" y="13"/>
                      <a:pt x="40" y="10"/>
                      <a:pt x="40" y="9"/>
                    </a:cubicBezTo>
                    <a:cubicBezTo>
                      <a:pt x="40" y="8"/>
                      <a:pt x="39" y="6"/>
                      <a:pt x="40" y="4"/>
                    </a:cubicBezTo>
                    <a:cubicBezTo>
                      <a:pt x="38" y="3"/>
                      <a:pt x="35" y="2"/>
                      <a:pt x="33" y="1"/>
                    </a:cubicBezTo>
                    <a:cubicBezTo>
                      <a:pt x="30" y="0"/>
                      <a:pt x="28" y="0"/>
                      <a:pt x="26" y="2"/>
                    </a:cubicBezTo>
                    <a:cubicBezTo>
                      <a:pt x="24" y="2"/>
                      <a:pt x="19" y="2"/>
                      <a:pt x="16" y="2"/>
                    </a:cubicBezTo>
                    <a:cubicBezTo>
                      <a:pt x="16" y="3"/>
                      <a:pt x="15" y="4"/>
                      <a:pt x="15" y="4"/>
                    </a:cubicBezTo>
                    <a:cubicBezTo>
                      <a:pt x="12" y="4"/>
                      <a:pt x="9" y="6"/>
                      <a:pt x="9" y="8"/>
                    </a:cubicBezTo>
                    <a:cubicBezTo>
                      <a:pt x="8" y="11"/>
                      <a:pt x="3" y="13"/>
                      <a:pt x="2" y="17"/>
                    </a:cubicBezTo>
                    <a:cubicBezTo>
                      <a:pt x="0" y="22"/>
                      <a:pt x="1" y="24"/>
                      <a:pt x="3" y="21"/>
                    </a:cubicBezTo>
                    <a:cubicBezTo>
                      <a:pt x="5" y="18"/>
                      <a:pt x="8" y="19"/>
                      <a:pt x="8" y="22"/>
                    </a:cubicBezTo>
                    <a:cubicBezTo>
                      <a:pt x="8" y="24"/>
                      <a:pt x="11" y="24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3" y="27"/>
                      <a:pt x="18" y="27"/>
                      <a:pt x="20" y="27"/>
                    </a:cubicBezTo>
                    <a:cubicBezTo>
                      <a:pt x="22" y="27"/>
                      <a:pt x="24" y="19"/>
                      <a:pt x="25" y="19"/>
                    </a:cubicBezTo>
                    <a:cubicBezTo>
                      <a:pt x="26" y="18"/>
                      <a:pt x="29" y="24"/>
                      <a:pt x="32" y="26"/>
                    </a:cubicBezTo>
                    <a:cubicBezTo>
                      <a:pt x="34" y="29"/>
                      <a:pt x="35" y="24"/>
                      <a:pt x="35" y="22"/>
                    </a:cubicBezTo>
                    <a:cubicBezTo>
                      <a:pt x="35" y="20"/>
                      <a:pt x="37" y="20"/>
                      <a:pt x="39" y="20"/>
                    </a:cubicBezTo>
                    <a:cubicBezTo>
                      <a:pt x="40" y="20"/>
                      <a:pt x="44" y="21"/>
                      <a:pt x="44" y="19"/>
                    </a:cubicBezTo>
                    <a:cubicBezTo>
                      <a:pt x="44" y="16"/>
                      <a:pt x="46" y="17"/>
                      <a:pt x="47" y="17"/>
                    </a:cubicBezTo>
                    <a:cubicBezTo>
                      <a:pt x="49" y="17"/>
                      <a:pt x="49" y="15"/>
                      <a:pt x="49" y="15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2"/>
                      <a:pt x="47" y="11"/>
                      <a:pt x="46" y="12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87">
                <a:extLst>
                  <a:ext uri="{FF2B5EF4-FFF2-40B4-BE49-F238E27FC236}">
                    <a16:creationId xmlns:a16="http://schemas.microsoft.com/office/drawing/2014/main" id="{73E81335-8C2C-4BF8-983E-27CF3F80E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0763" y="2887910"/>
                <a:ext cx="231922" cy="264505"/>
              </a:xfrm>
              <a:custGeom>
                <a:avLst/>
                <a:gdLst/>
                <a:ahLst/>
                <a:cxnLst>
                  <a:cxn ang="0">
                    <a:pos x="13" y="29"/>
                  </a:cxn>
                  <a:cxn ang="0">
                    <a:pos x="7" y="35"/>
                  </a:cxn>
                  <a:cxn ang="0">
                    <a:pos x="11" y="41"/>
                  </a:cxn>
                  <a:cxn ang="0">
                    <a:pos x="9" y="44"/>
                  </a:cxn>
                  <a:cxn ang="0">
                    <a:pos x="2" y="47"/>
                  </a:cxn>
                  <a:cxn ang="0">
                    <a:pos x="2" y="53"/>
                  </a:cxn>
                  <a:cxn ang="0">
                    <a:pos x="0" y="62"/>
                  </a:cxn>
                  <a:cxn ang="0">
                    <a:pos x="3" y="69"/>
                  </a:cxn>
                  <a:cxn ang="0">
                    <a:pos x="1" y="73"/>
                  </a:cxn>
                  <a:cxn ang="0">
                    <a:pos x="5" y="82"/>
                  </a:cxn>
                  <a:cxn ang="0">
                    <a:pos x="7" y="84"/>
                  </a:cxn>
                  <a:cxn ang="0">
                    <a:pos x="14" y="87"/>
                  </a:cxn>
                  <a:cxn ang="0">
                    <a:pos x="20" y="89"/>
                  </a:cxn>
                  <a:cxn ang="0">
                    <a:pos x="23" y="93"/>
                  </a:cxn>
                  <a:cxn ang="0">
                    <a:pos x="18" y="102"/>
                  </a:cxn>
                  <a:cxn ang="0">
                    <a:pos x="17" y="109"/>
                  </a:cxn>
                  <a:cxn ang="0">
                    <a:pos x="27" y="109"/>
                  </a:cxn>
                  <a:cxn ang="0">
                    <a:pos x="34" y="108"/>
                  </a:cxn>
                  <a:cxn ang="0">
                    <a:pos x="41" y="111"/>
                  </a:cxn>
                  <a:cxn ang="0">
                    <a:pos x="42" y="110"/>
                  </a:cxn>
                  <a:cxn ang="0">
                    <a:pos x="49" y="112"/>
                  </a:cxn>
                  <a:cxn ang="0">
                    <a:pos x="55" y="111"/>
                  </a:cxn>
                  <a:cxn ang="0">
                    <a:pos x="62" y="110"/>
                  </a:cxn>
                  <a:cxn ang="0">
                    <a:pos x="73" y="108"/>
                  </a:cxn>
                  <a:cxn ang="0">
                    <a:pos x="78" y="105"/>
                  </a:cxn>
                  <a:cxn ang="0">
                    <a:pos x="82" y="98"/>
                  </a:cxn>
                  <a:cxn ang="0">
                    <a:pos x="89" y="93"/>
                  </a:cxn>
                  <a:cxn ang="0">
                    <a:pos x="77" y="84"/>
                  </a:cxn>
                  <a:cxn ang="0">
                    <a:pos x="73" y="74"/>
                  </a:cxn>
                  <a:cxn ang="0">
                    <a:pos x="72" y="68"/>
                  </a:cxn>
                  <a:cxn ang="0">
                    <a:pos x="84" y="64"/>
                  </a:cxn>
                  <a:cxn ang="0">
                    <a:pos x="93" y="60"/>
                  </a:cxn>
                  <a:cxn ang="0">
                    <a:pos x="99" y="59"/>
                  </a:cxn>
                  <a:cxn ang="0">
                    <a:pos x="100" y="53"/>
                  </a:cxn>
                  <a:cxn ang="0">
                    <a:pos x="97" y="44"/>
                  </a:cxn>
                  <a:cxn ang="0">
                    <a:pos x="95" y="38"/>
                  </a:cxn>
                  <a:cxn ang="0">
                    <a:pos x="93" y="33"/>
                  </a:cxn>
                  <a:cxn ang="0">
                    <a:pos x="92" y="28"/>
                  </a:cxn>
                  <a:cxn ang="0">
                    <a:pos x="92" y="16"/>
                  </a:cxn>
                  <a:cxn ang="0">
                    <a:pos x="92" y="15"/>
                  </a:cxn>
                  <a:cxn ang="0">
                    <a:pos x="91" y="14"/>
                  </a:cxn>
                  <a:cxn ang="0">
                    <a:pos x="85" y="10"/>
                  </a:cxn>
                  <a:cxn ang="0">
                    <a:pos x="86" y="3"/>
                  </a:cxn>
                  <a:cxn ang="0">
                    <a:pos x="76" y="6"/>
                  </a:cxn>
                  <a:cxn ang="0">
                    <a:pos x="63" y="13"/>
                  </a:cxn>
                  <a:cxn ang="0">
                    <a:pos x="57" y="9"/>
                  </a:cxn>
                  <a:cxn ang="0">
                    <a:pos x="53" y="7"/>
                  </a:cxn>
                  <a:cxn ang="0">
                    <a:pos x="45" y="3"/>
                  </a:cxn>
                  <a:cxn ang="0">
                    <a:pos x="44" y="0"/>
                  </a:cxn>
                  <a:cxn ang="0">
                    <a:pos x="40" y="1"/>
                  </a:cxn>
                  <a:cxn ang="0">
                    <a:pos x="30" y="0"/>
                  </a:cxn>
                  <a:cxn ang="0">
                    <a:pos x="32" y="5"/>
                  </a:cxn>
                  <a:cxn ang="0">
                    <a:pos x="35" y="15"/>
                  </a:cxn>
                  <a:cxn ang="0">
                    <a:pos x="30" y="19"/>
                  </a:cxn>
                  <a:cxn ang="0">
                    <a:pos x="22" y="18"/>
                  </a:cxn>
                  <a:cxn ang="0">
                    <a:pos x="13" y="19"/>
                  </a:cxn>
                  <a:cxn ang="0">
                    <a:pos x="13" y="22"/>
                  </a:cxn>
                  <a:cxn ang="0">
                    <a:pos x="13" y="29"/>
                  </a:cxn>
                </a:cxnLst>
                <a:rect l="0" t="0" r="r" b="b"/>
                <a:pathLst>
                  <a:path w="101" h="114">
                    <a:moveTo>
                      <a:pt x="13" y="29"/>
                    </a:moveTo>
                    <a:cubicBezTo>
                      <a:pt x="10" y="33"/>
                      <a:pt x="7" y="34"/>
                      <a:pt x="7" y="35"/>
                    </a:cubicBezTo>
                    <a:cubicBezTo>
                      <a:pt x="8" y="36"/>
                      <a:pt x="12" y="39"/>
                      <a:pt x="11" y="41"/>
                    </a:cubicBezTo>
                    <a:cubicBezTo>
                      <a:pt x="10" y="42"/>
                      <a:pt x="9" y="41"/>
                      <a:pt x="9" y="44"/>
                    </a:cubicBezTo>
                    <a:cubicBezTo>
                      <a:pt x="9" y="47"/>
                      <a:pt x="4" y="47"/>
                      <a:pt x="2" y="47"/>
                    </a:cubicBezTo>
                    <a:cubicBezTo>
                      <a:pt x="1" y="47"/>
                      <a:pt x="3" y="50"/>
                      <a:pt x="2" y="53"/>
                    </a:cubicBezTo>
                    <a:cubicBezTo>
                      <a:pt x="1" y="55"/>
                      <a:pt x="1" y="60"/>
                      <a:pt x="0" y="62"/>
                    </a:cubicBezTo>
                    <a:cubicBezTo>
                      <a:pt x="0" y="64"/>
                      <a:pt x="4" y="67"/>
                      <a:pt x="3" y="69"/>
                    </a:cubicBezTo>
                    <a:cubicBezTo>
                      <a:pt x="3" y="70"/>
                      <a:pt x="0" y="72"/>
                      <a:pt x="1" y="73"/>
                    </a:cubicBezTo>
                    <a:cubicBezTo>
                      <a:pt x="2" y="74"/>
                      <a:pt x="4" y="76"/>
                      <a:pt x="5" y="82"/>
                    </a:cubicBezTo>
                    <a:cubicBezTo>
                      <a:pt x="6" y="83"/>
                      <a:pt x="7" y="83"/>
                      <a:pt x="7" y="84"/>
                    </a:cubicBezTo>
                    <a:cubicBezTo>
                      <a:pt x="9" y="86"/>
                      <a:pt x="11" y="87"/>
                      <a:pt x="14" y="87"/>
                    </a:cubicBezTo>
                    <a:cubicBezTo>
                      <a:pt x="18" y="87"/>
                      <a:pt x="19" y="89"/>
                      <a:pt x="20" y="89"/>
                    </a:cubicBezTo>
                    <a:cubicBezTo>
                      <a:pt x="22" y="89"/>
                      <a:pt x="26" y="90"/>
                      <a:pt x="23" y="93"/>
                    </a:cubicBezTo>
                    <a:cubicBezTo>
                      <a:pt x="19" y="96"/>
                      <a:pt x="19" y="99"/>
                      <a:pt x="18" y="102"/>
                    </a:cubicBezTo>
                    <a:cubicBezTo>
                      <a:pt x="18" y="104"/>
                      <a:pt x="18" y="107"/>
                      <a:pt x="17" y="109"/>
                    </a:cubicBezTo>
                    <a:cubicBezTo>
                      <a:pt x="20" y="109"/>
                      <a:pt x="25" y="109"/>
                      <a:pt x="27" y="109"/>
                    </a:cubicBezTo>
                    <a:cubicBezTo>
                      <a:pt x="29" y="107"/>
                      <a:pt x="31" y="107"/>
                      <a:pt x="34" y="108"/>
                    </a:cubicBezTo>
                    <a:cubicBezTo>
                      <a:pt x="36" y="109"/>
                      <a:pt x="39" y="110"/>
                      <a:pt x="41" y="111"/>
                    </a:cubicBezTo>
                    <a:cubicBezTo>
                      <a:pt x="41" y="110"/>
                      <a:pt x="41" y="110"/>
                      <a:pt x="42" y="110"/>
                    </a:cubicBezTo>
                    <a:cubicBezTo>
                      <a:pt x="44" y="110"/>
                      <a:pt x="47" y="114"/>
                      <a:pt x="49" y="112"/>
                    </a:cubicBezTo>
                    <a:cubicBezTo>
                      <a:pt x="50" y="109"/>
                      <a:pt x="54" y="110"/>
                      <a:pt x="55" y="111"/>
                    </a:cubicBezTo>
                    <a:cubicBezTo>
                      <a:pt x="57" y="112"/>
                      <a:pt x="60" y="112"/>
                      <a:pt x="62" y="110"/>
                    </a:cubicBezTo>
                    <a:cubicBezTo>
                      <a:pt x="64" y="108"/>
                      <a:pt x="72" y="107"/>
                      <a:pt x="73" y="108"/>
                    </a:cubicBezTo>
                    <a:cubicBezTo>
                      <a:pt x="75" y="109"/>
                      <a:pt x="80" y="111"/>
                      <a:pt x="78" y="105"/>
                    </a:cubicBezTo>
                    <a:cubicBezTo>
                      <a:pt x="76" y="99"/>
                      <a:pt x="82" y="100"/>
                      <a:pt x="82" y="98"/>
                    </a:cubicBezTo>
                    <a:cubicBezTo>
                      <a:pt x="83" y="95"/>
                      <a:pt x="90" y="94"/>
                      <a:pt x="89" y="93"/>
                    </a:cubicBezTo>
                    <a:cubicBezTo>
                      <a:pt x="88" y="91"/>
                      <a:pt x="79" y="86"/>
                      <a:pt x="77" y="84"/>
                    </a:cubicBezTo>
                    <a:cubicBezTo>
                      <a:pt x="74" y="82"/>
                      <a:pt x="74" y="77"/>
                      <a:pt x="73" y="74"/>
                    </a:cubicBezTo>
                    <a:cubicBezTo>
                      <a:pt x="72" y="72"/>
                      <a:pt x="69" y="69"/>
                      <a:pt x="72" y="68"/>
                    </a:cubicBezTo>
                    <a:cubicBezTo>
                      <a:pt x="76" y="68"/>
                      <a:pt x="81" y="66"/>
                      <a:pt x="84" y="64"/>
                    </a:cubicBezTo>
                    <a:cubicBezTo>
                      <a:pt x="87" y="61"/>
                      <a:pt x="92" y="61"/>
                      <a:pt x="93" y="60"/>
                    </a:cubicBezTo>
                    <a:cubicBezTo>
                      <a:pt x="95" y="58"/>
                      <a:pt x="98" y="61"/>
                      <a:pt x="99" y="59"/>
                    </a:cubicBezTo>
                    <a:cubicBezTo>
                      <a:pt x="100" y="58"/>
                      <a:pt x="101" y="55"/>
                      <a:pt x="100" y="53"/>
                    </a:cubicBezTo>
                    <a:cubicBezTo>
                      <a:pt x="98" y="51"/>
                      <a:pt x="97" y="48"/>
                      <a:pt x="97" y="44"/>
                    </a:cubicBezTo>
                    <a:cubicBezTo>
                      <a:pt x="97" y="40"/>
                      <a:pt x="95" y="40"/>
                      <a:pt x="95" y="38"/>
                    </a:cubicBezTo>
                    <a:cubicBezTo>
                      <a:pt x="95" y="36"/>
                      <a:pt x="95" y="34"/>
                      <a:pt x="93" y="33"/>
                    </a:cubicBezTo>
                    <a:cubicBezTo>
                      <a:pt x="91" y="32"/>
                      <a:pt x="90" y="31"/>
                      <a:pt x="92" y="28"/>
                    </a:cubicBezTo>
                    <a:cubicBezTo>
                      <a:pt x="94" y="25"/>
                      <a:pt x="93" y="18"/>
                      <a:pt x="92" y="16"/>
                    </a:cubicBezTo>
                    <a:cubicBezTo>
                      <a:pt x="92" y="16"/>
                      <a:pt x="92" y="15"/>
                      <a:pt x="92" y="15"/>
                    </a:cubicBezTo>
                    <a:cubicBezTo>
                      <a:pt x="92" y="15"/>
                      <a:pt x="91" y="14"/>
                      <a:pt x="91" y="14"/>
                    </a:cubicBezTo>
                    <a:cubicBezTo>
                      <a:pt x="91" y="11"/>
                      <a:pt x="89" y="10"/>
                      <a:pt x="85" y="10"/>
                    </a:cubicBezTo>
                    <a:cubicBezTo>
                      <a:pt x="80" y="10"/>
                      <a:pt x="87" y="6"/>
                      <a:pt x="86" y="3"/>
                    </a:cubicBezTo>
                    <a:cubicBezTo>
                      <a:pt x="84" y="1"/>
                      <a:pt x="80" y="7"/>
                      <a:pt x="76" y="6"/>
                    </a:cubicBezTo>
                    <a:cubicBezTo>
                      <a:pt x="72" y="5"/>
                      <a:pt x="67" y="11"/>
                      <a:pt x="63" y="13"/>
                    </a:cubicBezTo>
                    <a:cubicBezTo>
                      <a:pt x="60" y="16"/>
                      <a:pt x="55" y="13"/>
                      <a:pt x="57" y="9"/>
                    </a:cubicBezTo>
                    <a:cubicBezTo>
                      <a:pt x="60" y="5"/>
                      <a:pt x="57" y="6"/>
                      <a:pt x="53" y="7"/>
                    </a:cubicBezTo>
                    <a:cubicBezTo>
                      <a:pt x="49" y="9"/>
                      <a:pt x="44" y="7"/>
                      <a:pt x="45" y="3"/>
                    </a:cubicBezTo>
                    <a:cubicBezTo>
                      <a:pt x="45" y="2"/>
                      <a:pt x="45" y="1"/>
                      <a:pt x="44" y="0"/>
                    </a:cubicBezTo>
                    <a:cubicBezTo>
                      <a:pt x="42" y="1"/>
                      <a:pt x="41" y="1"/>
                      <a:pt x="40" y="1"/>
                    </a:cubicBezTo>
                    <a:cubicBezTo>
                      <a:pt x="38" y="0"/>
                      <a:pt x="34" y="0"/>
                      <a:pt x="30" y="0"/>
                    </a:cubicBezTo>
                    <a:cubicBezTo>
                      <a:pt x="31" y="1"/>
                      <a:pt x="32" y="3"/>
                      <a:pt x="32" y="5"/>
                    </a:cubicBezTo>
                    <a:cubicBezTo>
                      <a:pt x="30" y="8"/>
                      <a:pt x="33" y="10"/>
                      <a:pt x="35" y="15"/>
                    </a:cubicBezTo>
                    <a:cubicBezTo>
                      <a:pt x="37" y="19"/>
                      <a:pt x="30" y="16"/>
                      <a:pt x="30" y="19"/>
                    </a:cubicBezTo>
                    <a:cubicBezTo>
                      <a:pt x="30" y="22"/>
                      <a:pt x="24" y="19"/>
                      <a:pt x="22" y="18"/>
                    </a:cubicBezTo>
                    <a:cubicBezTo>
                      <a:pt x="20" y="17"/>
                      <a:pt x="13" y="18"/>
                      <a:pt x="13" y="19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4" y="25"/>
                      <a:pt x="14" y="28"/>
                      <a:pt x="13" y="2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88">
                <a:extLst>
                  <a:ext uri="{FF2B5EF4-FFF2-40B4-BE49-F238E27FC236}">
                    <a16:creationId xmlns:a16="http://schemas.microsoft.com/office/drawing/2014/main" id="{7DE3DCCC-6383-48AF-9B02-30B73B2E77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271" y="2257314"/>
                <a:ext cx="272172" cy="435092"/>
              </a:xfrm>
              <a:custGeom>
                <a:avLst/>
                <a:gdLst/>
                <a:ahLst/>
                <a:cxnLst>
                  <a:cxn ang="0">
                    <a:pos x="100" y="158"/>
                  </a:cxn>
                  <a:cxn ang="0">
                    <a:pos x="117" y="142"/>
                  </a:cxn>
                  <a:cxn ang="0">
                    <a:pos x="114" y="133"/>
                  </a:cxn>
                  <a:cxn ang="0">
                    <a:pos x="100" y="122"/>
                  </a:cxn>
                  <a:cxn ang="0">
                    <a:pos x="107" y="116"/>
                  </a:cxn>
                  <a:cxn ang="0">
                    <a:pos x="101" y="110"/>
                  </a:cxn>
                  <a:cxn ang="0">
                    <a:pos x="102" y="104"/>
                  </a:cxn>
                  <a:cxn ang="0">
                    <a:pos x="97" y="101"/>
                  </a:cxn>
                  <a:cxn ang="0">
                    <a:pos x="99" y="97"/>
                  </a:cxn>
                  <a:cxn ang="0">
                    <a:pos x="98" y="89"/>
                  </a:cxn>
                  <a:cxn ang="0">
                    <a:pos x="101" y="82"/>
                  </a:cxn>
                  <a:cxn ang="0">
                    <a:pos x="91" y="65"/>
                  </a:cxn>
                  <a:cxn ang="0">
                    <a:pos x="94" y="58"/>
                  </a:cxn>
                  <a:cxn ang="0">
                    <a:pos x="101" y="50"/>
                  </a:cxn>
                  <a:cxn ang="0">
                    <a:pos x="93" y="42"/>
                  </a:cxn>
                  <a:cxn ang="0">
                    <a:pos x="86" y="38"/>
                  </a:cxn>
                  <a:cxn ang="0">
                    <a:pos x="84" y="31"/>
                  </a:cxn>
                  <a:cxn ang="0">
                    <a:pos x="86" y="25"/>
                  </a:cxn>
                  <a:cxn ang="0">
                    <a:pos x="90" y="22"/>
                  </a:cxn>
                  <a:cxn ang="0">
                    <a:pos x="93" y="18"/>
                  </a:cxn>
                  <a:cxn ang="0">
                    <a:pos x="93" y="11"/>
                  </a:cxn>
                  <a:cxn ang="0">
                    <a:pos x="81" y="3"/>
                  </a:cxn>
                  <a:cxn ang="0">
                    <a:pos x="72" y="3"/>
                  </a:cxn>
                  <a:cxn ang="0">
                    <a:pos x="61" y="6"/>
                  </a:cxn>
                  <a:cxn ang="0">
                    <a:pos x="54" y="14"/>
                  </a:cxn>
                  <a:cxn ang="0">
                    <a:pos x="52" y="23"/>
                  </a:cxn>
                  <a:cxn ang="0">
                    <a:pos x="47" y="30"/>
                  </a:cxn>
                  <a:cxn ang="0">
                    <a:pos x="40" y="28"/>
                  </a:cxn>
                  <a:cxn ang="0">
                    <a:pos x="32" y="28"/>
                  </a:cxn>
                  <a:cxn ang="0">
                    <a:pos x="19" y="27"/>
                  </a:cxn>
                  <a:cxn ang="0">
                    <a:pos x="7" y="18"/>
                  </a:cxn>
                  <a:cxn ang="0">
                    <a:pos x="0" y="23"/>
                  </a:cxn>
                  <a:cxn ang="0">
                    <a:pos x="12" y="32"/>
                  </a:cxn>
                  <a:cxn ang="0">
                    <a:pos x="28" y="42"/>
                  </a:cxn>
                  <a:cxn ang="0">
                    <a:pos x="29" y="53"/>
                  </a:cxn>
                  <a:cxn ang="0">
                    <a:pos x="31" y="63"/>
                  </a:cxn>
                  <a:cxn ang="0">
                    <a:pos x="31" y="73"/>
                  </a:cxn>
                  <a:cxn ang="0">
                    <a:pos x="33" y="78"/>
                  </a:cxn>
                  <a:cxn ang="0">
                    <a:pos x="34" y="84"/>
                  </a:cxn>
                  <a:cxn ang="0">
                    <a:pos x="44" y="88"/>
                  </a:cxn>
                  <a:cxn ang="0">
                    <a:pos x="48" y="96"/>
                  </a:cxn>
                  <a:cxn ang="0">
                    <a:pos x="46" y="100"/>
                  </a:cxn>
                  <a:cxn ang="0">
                    <a:pos x="39" y="105"/>
                  </a:cxn>
                  <a:cxn ang="0">
                    <a:pos x="28" y="117"/>
                  </a:cxn>
                  <a:cxn ang="0">
                    <a:pos x="21" y="122"/>
                  </a:cxn>
                  <a:cxn ang="0">
                    <a:pos x="15" y="128"/>
                  </a:cxn>
                  <a:cxn ang="0">
                    <a:pos x="7" y="132"/>
                  </a:cxn>
                  <a:cxn ang="0">
                    <a:pos x="2" y="139"/>
                  </a:cxn>
                  <a:cxn ang="0">
                    <a:pos x="3" y="146"/>
                  </a:cxn>
                  <a:cxn ang="0">
                    <a:pos x="4" y="153"/>
                  </a:cxn>
                  <a:cxn ang="0">
                    <a:pos x="6" y="166"/>
                  </a:cxn>
                  <a:cxn ang="0">
                    <a:pos x="3" y="178"/>
                  </a:cxn>
                  <a:cxn ang="0">
                    <a:pos x="13" y="182"/>
                  </a:cxn>
                  <a:cxn ang="0">
                    <a:pos x="20" y="186"/>
                  </a:cxn>
                  <a:cxn ang="0">
                    <a:pos x="33" y="188"/>
                  </a:cxn>
                  <a:cxn ang="0">
                    <a:pos x="68" y="180"/>
                  </a:cxn>
                  <a:cxn ang="0">
                    <a:pos x="78" y="179"/>
                  </a:cxn>
                  <a:cxn ang="0">
                    <a:pos x="83" y="172"/>
                  </a:cxn>
                  <a:cxn ang="0">
                    <a:pos x="100" y="158"/>
                  </a:cxn>
                </a:cxnLst>
                <a:rect l="0" t="0" r="r" b="b"/>
                <a:pathLst>
                  <a:path w="118" h="189">
                    <a:moveTo>
                      <a:pt x="100" y="158"/>
                    </a:moveTo>
                    <a:cubicBezTo>
                      <a:pt x="103" y="152"/>
                      <a:pt x="115" y="148"/>
                      <a:pt x="117" y="142"/>
                    </a:cubicBezTo>
                    <a:cubicBezTo>
                      <a:pt x="118" y="140"/>
                      <a:pt x="118" y="138"/>
                      <a:pt x="114" y="133"/>
                    </a:cubicBezTo>
                    <a:cubicBezTo>
                      <a:pt x="110" y="128"/>
                      <a:pt x="100" y="125"/>
                      <a:pt x="100" y="122"/>
                    </a:cubicBezTo>
                    <a:cubicBezTo>
                      <a:pt x="99" y="120"/>
                      <a:pt x="107" y="119"/>
                      <a:pt x="107" y="116"/>
                    </a:cubicBezTo>
                    <a:cubicBezTo>
                      <a:pt x="106" y="113"/>
                      <a:pt x="102" y="113"/>
                      <a:pt x="101" y="110"/>
                    </a:cubicBezTo>
                    <a:cubicBezTo>
                      <a:pt x="99" y="107"/>
                      <a:pt x="103" y="106"/>
                      <a:pt x="102" y="104"/>
                    </a:cubicBezTo>
                    <a:cubicBezTo>
                      <a:pt x="102" y="103"/>
                      <a:pt x="97" y="102"/>
                      <a:pt x="97" y="101"/>
                    </a:cubicBezTo>
                    <a:cubicBezTo>
                      <a:pt x="96" y="99"/>
                      <a:pt x="100" y="99"/>
                      <a:pt x="99" y="97"/>
                    </a:cubicBezTo>
                    <a:cubicBezTo>
                      <a:pt x="99" y="95"/>
                      <a:pt x="95" y="92"/>
                      <a:pt x="98" y="89"/>
                    </a:cubicBezTo>
                    <a:cubicBezTo>
                      <a:pt x="100" y="86"/>
                      <a:pt x="105" y="89"/>
                      <a:pt x="101" y="82"/>
                    </a:cubicBezTo>
                    <a:cubicBezTo>
                      <a:pt x="98" y="75"/>
                      <a:pt x="92" y="67"/>
                      <a:pt x="91" y="65"/>
                    </a:cubicBezTo>
                    <a:cubicBezTo>
                      <a:pt x="89" y="63"/>
                      <a:pt x="92" y="60"/>
                      <a:pt x="94" y="58"/>
                    </a:cubicBezTo>
                    <a:cubicBezTo>
                      <a:pt x="96" y="57"/>
                      <a:pt x="101" y="52"/>
                      <a:pt x="101" y="50"/>
                    </a:cubicBezTo>
                    <a:cubicBezTo>
                      <a:pt x="101" y="48"/>
                      <a:pt x="95" y="43"/>
                      <a:pt x="93" y="42"/>
                    </a:cubicBezTo>
                    <a:cubicBezTo>
                      <a:pt x="91" y="41"/>
                      <a:pt x="88" y="41"/>
                      <a:pt x="86" y="38"/>
                    </a:cubicBezTo>
                    <a:cubicBezTo>
                      <a:pt x="84" y="34"/>
                      <a:pt x="83" y="33"/>
                      <a:pt x="84" y="31"/>
                    </a:cubicBezTo>
                    <a:cubicBezTo>
                      <a:pt x="86" y="29"/>
                      <a:pt x="86" y="27"/>
                      <a:pt x="86" y="25"/>
                    </a:cubicBezTo>
                    <a:cubicBezTo>
                      <a:pt x="86" y="23"/>
                      <a:pt x="90" y="25"/>
                      <a:pt x="90" y="22"/>
                    </a:cubicBezTo>
                    <a:cubicBezTo>
                      <a:pt x="91" y="20"/>
                      <a:pt x="92" y="19"/>
                      <a:pt x="93" y="18"/>
                    </a:cubicBezTo>
                    <a:cubicBezTo>
                      <a:pt x="93" y="15"/>
                      <a:pt x="93" y="13"/>
                      <a:pt x="93" y="11"/>
                    </a:cubicBezTo>
                    <a:cubicBezTo>
                      <a:pt x="92" y="8"/>
                      <a:pt x="83" y="7"/>
                      <a:pt x="81" y="3"/>
                    </a:cubicBezTo>
                    <a:cubicBezTo>
                      <a:pt x="79" y="0"/>
                      <a:pt x="74" y="1"/>
                      <a:pt x="72" y="3"/>
                    </a:cubicBezTo>
                    <a:cubicBezTo>
                      <a:pt x="70" y="6"/>
                      <a:pt x="61" y="3"/>
                      <a:pt x="61" y="6"/>
                    </a:cubicBezTo>
                    <a:cubicBezTo>
                      <a:pt x="61" y="9"/>
                      <a:pt x="54" y="10"/>
                      <a:pt x="54" y="14"/>
                    </a:cubicBezTo>
                    <a:cubicBezTo>
                      <a:pt x="54" y="17"/>
                      <a:pt x="57" y="24"/>
                      <a:pt x="52" y="23"/>
                    </a:cubicBezTo>
                    <a:cubicBezTo>
                      <a:pt x="46" y="23"/>
                      <a:pt x="50" y="25"/>
                      <a:pt x="47" y="30"/>
                    </a:cubicBezTo>
                    <a:cubicBezTo>
                      <a:pt x="44" y="34"/>
                      <a:pt x="44" y="27"/>
                      <a:pt x="40" y="28"/>
                    </a:cubicBezTo>
                    <a:cubicBezTo>
                      <a:pt x="37" y="29"/>
                      <a:pt x="33" y="25"/>
                      <a:pt x="32" y="28"/>
                    </a:cubicBezTo>
                    <a:cubicBezTo>
                      <a:pt x="30" y="30"/>
                      <a:pt x="25" y="28"/>
                      <a:pt x="19" y="27"/>
                    </a:cubicBezTo>
                    <a:cubicBezTo>
                      <a:pt x="14" y="26"/>
                      <a:pt x="11" y="18"/>
                      <a:pt x="7" y="18"/>
                    </a:cubicBezTo>
                    <a:cubicBezTo>
                      <a:pt x="4" y="18"/>
                      <a:pt x="1" y="20"/>
                      <a:pt x="0" y="23"/>
                    </a:cubicBezTo>
                    <a:cubicBezTo>
                      <a:pt x="4" y="26"/>
                      <a:pt x="7" y="30"/>
                      <a:pt x="12" y="32"/>
                    </a:cubicBezTo>
                    <a:cubicBezTo>
                      <a:pt x="18" y="35"/>
                      <a:pt x="29" y="38"/>
                      <a:pt x="28" y="42"/>
                    </a:cubicBezTo>
                    <a:cubicBezTo>
                      <a:pt x="28" y="46"/>
                      <a:pt x="26" y="51"/>
                      <a:pt x="29" y="53"/>
                    </a:cubicBezTo>
                    <a:cubicBezTo>
                      <a:pt x="31" y="54"/>
                      <a:pt x="28" y="61"/>
                      <a:pt x="31" y="63"/>
                    </a:cubicBezTo>
                    <a:cubicBezTo>
                      <a:pt x="34" y="64"/>
                      <a:pt x="33" y="73"/>
                      <a:pt x="31" y="73"/>
                    </a:cubicBezTo>
                    <a:cubicBezTo>
                      <a:pt x="28" y="73"/>
                      <a:pt x="31" y="77"/>
                      <a:pt x="33" y="78"/>
                    </a:cubicBezTo>
                    <a:cubicBezTo>
                      <a:pt x="34" y="79"/>
                      <a:pt x="34" y="81"/>
                      <a:pt x="34" y="84"/>
                    </a:cubicBezTo>
                    <a:cubicBezTo>
                      <a:pt x="38" y="85"/>
                      <a:pt x="41" y="86"/>
                      <a:pt x="44" y="88"/>
                    </a:cubicBezTo>
                    <a:cubicBezTo>
                      <a:pt x="48" y="90"/>
                      <a:pt x="47" y="93"/>
                      <a:pt x="48" y="96"/>
                    </a:cubicBezTo>
                    <a:cubicBezTo>
                      <a:pt x="48" y="100"/>
                      <a:pt x="48" y="102"/>
                      <a:pt x="46" y="100"/>
                    </a:cubicBezTo>
                    <a:cubicBezTo>
                      <a:pt x="43" y="99"/>
                      <a:pt x="41" y="100"/>
                      <a:pt x="39" y="105"/>
                    </a:cubicBezTo>
                    <a:cubicBezTo>
                      <a:pt x="38" y="110"/>
                      <a:pt x="32" y="116"/>
                      <a:pt x="28" y="117"/>
                    </a:cubicBezTo>
                    <a:cubicBezTo>
                      <a:pt x="24" y="117"/>
                      <a:pt x="24" y="121"/>
                      <a:pt x="21" y="122"/>
                    </a:cubicBezTo>
                    <a:cubicBezTo>
                      <a:pt x="18" y="123"/>
                      <a:pt x="15" y="125"/>
                      <a:pt x="15" y="128"/>
                    </a:cubicBezTo>
                    <a:cubicBezTo>
                      <a:pt x="15" y="132"/>
                      <a:pt x="11" y="132"/>
                      <a:pt x="7" y="132"/>
                    </a:cubicBezTo>
                    <a:cubicBezTo>
                      <a:pt x="4" y="132"/>
                      <a:pt x="5" y="138"/>
                      <a:pt x="2" y="139"/>
                    </a:cubicBezTo>
                    <a:cubicBezTo>
                      <a:pt x="0" y="141"/>
                      <a:pt x="0" y="143"/>
                      <a:pt x="3" y="146"/>
                    </a:cubicBezTo>
                    <a:cubicBezTo>
                      <a:pt x="5" y="149"/>
                      <a:pt x="3" y="151"/>
                      <a:pt x="4" y="153"/>
                    </a:cubicBezTo>
                    <a:cubicBezTo>
                      <a:pt x="5" y="156"/>
                      <a:pt x="8" y="161"/>
                      <a:pt x="6" y="166"/>
                    </a:cubicBezTo>
                    <a:cubicBezTo>
                      <a:pt x="3" y="172"/>
                      <a:pt x="1" y="178"/>
                      <a:pt x="3" y="178"/>
                    </a:cubicBezTo>
                    <a:cubicBezTo>
                      <a:pt x="5" y="177"/>
                      <a:pt x="10" y="182"/>
                      <a:pt x="13" y="182"/>
                    </a:cubicBezTo>
                    <a:cubicBezTo>
                      <a:pt x="17" y="182"/>
                      <a:pt x="17" y="187"/>
                      <a:pt x="20" y="186"/>
                    </a:cubicBezTo>
                    <a:cubicBezTo>
                      <a:pt x="23" y="185"/>
                      <a:pt x="23" y="189"/>
                      <a:pt x="33" y="188"/>
                    </a:cubicBezTo>
                    <a:cubicBezTo>
                      <a:pt x="42" y="188"/>
                      <a:pt x="60" y="180"/>
                      <a:pt x="68" y="180"/>
                    </a:cubicBezTo>
                    <a:cubicBezTo>
                      <a:pt x="72" y="180"/>
                      <a:pt x="75" y="180"/>
                      <a:pt x="78" y="179"/>
                    </a:cubicBezTo>
                    <a:cubicBezTo>
                      <a:pt x="79" y="177"/>
                      <a:pt x="81" y="174"/>
                      <a:pt x="83" y="172"/>
                    </a:cubicBezTo>
                    <a:cubicBezTo>
                      <a:pt x="88" y="168"/>
                      <a:pt x="98" y="164"/>
                      <a:pt x="100" y="158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7">
                <a:extLst>
                  <a:ext uri="{FF2B5EF4-FFF2-40B4-BE49-F238E27FC236}">
                    <a16:creationId xmlns:a16="http://schemas.microsoft.com/office/drawing/2014/main" id="{D83B443D-A147-4D4F-BA16-326116DDB1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3257" y="3022079"/>
                <a:ext cx="381425" cy="316257"/>
              </a:xfrm>
              <a:custGeom>
                <a:avLst/>
                <a:gdLst/>
                <a:ahLst/>
                <a:cxnLst>
                  <a:cxn ang="0">
                    <a:pos x="144" y="31"/>
                  </a:cxn>
                  <a:cxn ang="0">
                    <a:pos x="138" y="29"/>
                  </a:cxn>
                  <a:cxn ang="0">
                    <a:pos x="131" y="26"/>
                  </a:cxn>
                  <a:cxn ang="0">
                    <a:pos x="119" y="24"/>
                  </a:cxn>
                  <a:cxn ang="0">
                    <a:pos x="114" y="20"/>
                  </a:cxn>
                  <a:cxn ang="0">
                    <a:pos x="110" y="15"/>
                  </a:cxn>
                  <a:cxn ang="0">
                    <a:pos x="105" y="17"/>
                  </a:cxn>
                  <a:cxn ang="0">
                    <a:pos x="102" y="13"/>
                  </a:cxn>
                  <a:cxn ang="0">
                    <a:pos x="95" y="9"/>
                  </a:cxn>
                  <a:cxn ang="0">
                    <a:pos x="89" y="6"/>
                  </a:cxn>
                  <a:cxn ang="0">
                    <a:pos x="85" y="1"/>
                  </a:cxn>
                  <a:cxn ang="0">
                    <a:pos x="84" y="0"/>
                  </a:cxn>
                  <a:cxn ang="0">
                    <a:pos x="81" y="0"/>
                  </a:cxn>
                  <a:cxn ang="0">
                    <a:pos x="75" y="10"/>
                  </a:cxn>
                  <a:cxn ang="0">
                    <a:pos x="63" y="18"/>
                  </a:cxn>
                  <a:cxn ang="0">
                    <a:pos x="56" y="26"/>
                  </a:cxn>
                  <a:cxn ang="0">
                    <a:pos x="41" y="21"/>
                  </a:cxn>
                  <a:cxn ang="0">
                    <a:pos x="35" y="25"/>
                  </a:cxn>
                  <a:cxn ang="0">
                    <a:pos x="36" y="37"/>
                  </a:cxn>
                  <a:cxn ang="0">
                    <a:pos x="27" y="37"/>
                  </a:cxn>
                  <a:cxn ang="0">
                    <a:pos x="20" y="33"/>
                  </a:cxn>
                  <a:cxn ang="0">
                    <a:pos x="9" y="34"/>
                  </a:cxn>
                  <a:cxn ang="0">
                    <a:pos x="2" y="40"/>
                  </a:cxn>
                  <a:cxn ang="0">
                    <a:pos x="3" y="47"/>
                  </a:cxn>
                  <a:cxn ang="0">
                    <a:pos x="18" y="52"/>
                  </a:cxn>
                  <a:cxn ang="0">
                    <a:pos x="28" y="54"/>
                  </a:cxn>
                  <a:cxn ang="0">
                    <a:pos x="32" y="59"/>
                  </a:cxn>
                  <a:cxn ang="0">
                    <a:pos x="40" y="69"/>
                  </a:cxn>
                  <a:cxn ang="0">
                    <a:pos x="43" y="78"/>
                  </a:cxn>
                  <a:cxn ang="0">
                    <a:pos x="42" y="91"/>
                  </a:cxn>
                  <a:cxn ang="0">
                    <a:pos x="36" y="112"/>
                  </a:cxn>
                  <a:cxn ang="0">
                    <a:pos x="36" y="112"/>
                  </a:cxn>
                  <a:cxn ang="0">
                    <a:pos x="42" y="115"/>
                  </a:cxn>
                  <a:cxn ang="0">
                    <a:pos x="53" y="120"/>
                  </a:cxn>
                  <a:cxn ang="0">
                    <a:pos x="62" y="119"/>
                  </a:cxn>
                  <a:cxn ang="0">
                    <a:pos x="67" y="121"/>
                  </a:cxn>
                  <a:cxn ang="0">
                    <a:pos x="81" y="124"/>
                  </a:cxn>
                  <a:cxn ang="0">
                    <a:pos x="92" y="124"/>
                  </a:cxn>
                  <a:cxn ang="0">
                    <a:pos x="92" y="121"/>
                  </a:cxn>
                  <a:cxn ang="0">
                    <a:pos x="101" y="110"/>
                  </a:cxn>
                  <a:cxn ang="0">
                    <a:pos x="122" y="115"/>
                  </a:cxn>
                  <a:cxn ang="0">
                    <a:pos x="135" y="110"/>
                  </a:cxn>
                  <a:cxn ang="0">
                    <a:pos x="142" y="106"/>
                  </a:cxn>
                  <a:cxn ang="0">
                    <a:pos x="143" y="102"/>
                  </a:cxn>
                  <a:cxn ang="0">
                    <a:pos x="138" y="100"/>
                  </a:cxn>
                  <a:cxn ang="0">
                    <a:pos x="135" y="95"/>
                  </a:cxn>
                  <a:cxn ang="0">
                    <a:pos x="132" y="89"/>
                  </a:cxn>
                  <a:cxn ang="0">
                    <a:pos x="134" y="86"/>
                  </a:cxn>
                  <a:cxn ang="0">
                    <a:pos x="136" y="82"/>
                  </a:cxn>
                  <a:cxn ang="0">
                    <a:pos x="135" y="76"/>
                  </a:cxn>
                  <a:cxn ang="0">
                    <a:pos x="133" y="71"/>
                  </a:cxn>
                  <a:cxn ang="0">
                    <a:pos x="128" y="70"/>
                  </a:cxn>
                  <a:cxn ang="0">
                    <a:pos x="127" y="66"/>
                  </a:cxn>
                  <a:cxn ang="0">
                    <a:pos x="134" y="57"/>
                  </a:cxn>
                  <a:cxn ang="0">
                    <a:pos x="140" y="53"/>
                  </a:cxn>
                  <a:cxn ang="0">
                    <a:pos x="142" y="44"/>
                  </a:cxn>
                  <a:cxn ang="0">
                    <a:pos x="147" y="35"/>
                  </a:cxn>
                  <a:cxn ang="0">
                    <a:pos x="144" y="31"/>
                  </a:cxn>
                  <a:cxn ang="0">
                    <a:pos x="162" y="116"/>
                  </a:cxn>
                  <a:cxn ang="0">
                    <a:pos x="155" y="122"/>
                  </a:cxn>
                  <a:cxn ang="0">
                    <a:pos x="160" y="137"/>
                  </a:cxn>
                  <a:cxn ang="0">
                    <a:pos x="162" y="116"/>
                  </a:cxn>
                </a:cxnLst>
                <a:rect l="0" t="0" r="r" b="b"/>
                <a:pathLst>
                  <a:path w="165" h="137">
                    <a:moveTo>
                      <a:pt x="144" y="31"/>
                    </a:moveTo>
                    <a:cubicBezTo>
                      <a:pt x="143" y="31"/>
                      <a:pt x="142" y="29"/>
                      <a:pt x="138" y="29"/>
                    </a:cubicBezTo>
                    <a:cubicBezTo>
                      <a:pt x="135" y="29"/>
                      <a:pt x="133" y="28"/>
                      <a:pt x="131" y="26"/>
                    </a:cubicBezTo>
                    <a:cubicBezTo>
                      <a:pt x="130" y="24"/>
                      <a:pt x="122" y="23"/>
                      <a:pt x="119" y="24"/>
                    </a:cubicBezTo>
                    <a:cubicBezTo>
                      <a:pt x="117" y="24"/>
                      <a:pt x="116" y="19"/>
                      <a:pt x="114" y="20"/>
                    </a:cubicBezTo>
                    <a:cubicBezTo>
                      <a:pt x="111" y="20"/>
                      <a:pt x="110" y="17"/>
                      <a:pt x="110" y="15"/>
                    </a:cubicBezTo>
                    <a:cubicBezTo>
                      <a:pt x="110" y="13"/>
                      <a:pt x="108" y="16"/>
                      <a:pt x="105" y="17"/>
                    </a:cubicBezTo>
                    <a:cubicBezTo>
                      <a:pt x="103" y="18"/>
                      <a:pt x="102" y="15"/>
                      <a:pt x="102" y="13"/>
                    </a:cubicBezTo>
                    <a:cubicBezTo>
                      <a:pt x="102" y="12"/>
                      <a:pt x="97" y="10"/>
                      <a:pt x="95" y="9"/>
                    </a:cubicBezTo>
                    <a:cubicBezTo>
                      <a:pt x="93" y="8"/>
                      <a:pt x="90" y="4"/>
                      <a:pt x="89" y="6"/>
                    </a:cubicBezTo>
                    <a:cubicBezTo>
                      <a:pt x="88" y="7"/>
                      <a:pt x="86" y="3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7" y="0"/>
                      <a:pt x="74" y="3"/>
                      <a:pt x="75" y="10"/>
                    </a:cubicBezTo>
                    <a:cubicBezTo>
                      <a:pt x="75" y="16"/>
                      <a:pt x="70" y="17"/>
                      <a:pt x="63" y="18"/>
                    </a:cubicBezTo>
                    <a:cubicBezTo>
                      <a:pt x="56" y="18"/>
                      <a:pt x="58" y="23"/>
                      <a:pt x="56" y="26"/>
                    </a:cubicBezTo>
                    <a:cubicBezTo>
                      <a:pt x="53" y="28"/>
                      <a:pt x="43" y="24"/>
                      <a:pt x="41" y="21"/>
                    </a:cubicBezTo>
                    <a:cubicBezTo>
                      <a:pt x="40" y="17"/>
                      <a:pt x="31" y="21"/>
                      <a:pt x="35" y="25"/>
                    </a:cubicBezTo>
                    <a:cubicBezTo>
                      <a:pt x="39" y="29"/>
                      <a:pt x="39" y="35"/>
                      <a:pt x="36" y="37"/>
                    </a:cubicBezTo>
                    <a:cubicBezTo>
                      <a:pt x="34" y="39"/>
                      <a:pt x="30" y="34"/>
                      <a:pt x="27" y="37"/>
                    </a:cubicBezTo>
                    <a:cubicBezTo>
                      <a:pt x="24" y="39"/>
                      <a:pt x="23" y="35"/>
                      <a:pt x="20" y="33"/>
                    </a:cubicBezTo>
                    <a:cubicBezTo>
                      <a:pt x="16" y="32"/>
                      <a:pt x="15" y="35"/>
                      <a:pt x="9" y="34"/>
                    </a:cubicBezTo>
                    <a:cubicBezTo>
                      <a:pt x="3" y="34"/>
                      <a:pt x="0" y="37"/>
                      <a:pt x="2" y="40"/>
                    </a:cubicBezTo>
                    <a:cubicBezTo>
                      <a:pt x="4" y="42"/>
                      <a:pt x="1" y="45"/>
                      <a:pt x="3" y="47"/>
                    </a:cubicBezTo>
                    <a:cubicBezTo>
                      <a:pt x="5" y="49"/>
                      <a:pt x="12" y="49"/>
                      <a:pt x="18" y="52"/>
                    </a:cubicBezTo>
                    <a:cubicBezTo>
                      <a:pt x="24" y="55"/>
                      <a:pt x="25" y="52"/>
                      <a:pt x="28" y="54"/>
                    </a:cubicBezTo>
                    <a:cubicBezTo>
                      <a:pt x="31" y="56"/>
                      <a:pt x="31" y="55"/>
                      <a:pt x="32" y="59"/>
                    </a:cubicBezTo>
                    <a:cubicBezTo>
                      <a:pt x="32" y="63"/>
                      <a:pt x="35" y="67"/>
                      <a:pt x="40" y="69"/>
                    </a:cubicBezTo>
                    <a:cubicBezTo>
                      <a:pt x="46" y="70"/>
                      <a:pt x="42" y="74"/>
                      <a:pt x="43" y="78"/>
                    </a:cubicBezTo>
                    <a:cubicBezTo>
                      <a:pt x="45" y="81"/>
                      <a:pt x="41" y="87"/>
                      <a:pt x="42" y="91"/>
                    </a:cubicBezTo>
                    <a:cubicBezTo>
                      <a:pt x="43" y="96"/>
                      <a:pt x="39" y="110"/>
                      <a:pt x="36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8" y="113"/>
                      <a:pt x="41" y="114"/>
                      <a:pt x="42" y="115"/>
                    </a:cubicBezTo>
                    <a:cubicBezTo>
                      <a:pt x="45" y="116"/>
                      <a:pt x="50" y="118"/>
                      <a:pt x="53" y="120"/>
                    </a:cubicBezTo>
                    <a:cubicBezTo>
                      <a:pt x="56" y="122"/>
                      <a:pt x="62" y="122"/>
                      <a:pt x="62" y="119"/>
                    </a:cubicBezTo>
                    <a:cubicBezTo>
                      <a:pt x="62" y="117"/>
                      <a:pt x="65" y="118"/>
                      <a:pt x="67" y="121"/>
                    </a:cubicBezTo>
                    <a:cubicBezTo>
                      <a:pt x="69" y="123"/>
                      <a:pt x="77" y="123"/>
                      <a:pt x="81" y="124"/>
                    </a:cubicBezTo>
                    <a:cubicBezTo>
                      <a:pt x="84" y="124"/>
                      <a:pt x="88" y="124"/>
                      <a:pt x="92" y="124"/>
                    </a:cubicBezTo>
                    <a:cubicBezTo>
                      <a:pt x="92" y="123"/>
                      <a:pt x="92" y="122"/>
                      <a:pt x="92" y="121"/>
                    </a:cubicBezTo>
                    <a:cubicBezTo>
                      <a:pt x="90" y="115"/>
                      <a:pt x="95" y="111"/>
                      <a:pt x="101" y="110"/>
                    </a:cubicBezTo>
                    <a:cubicBezTo>
                      <a:pt x="106" y="109"/>
                      <a:pt x="118" y="113"/>
                      <a:pt x="122" y="115"/>
                    </a:cubicBezTo>
                    <a:cubicBezTo>
                      <a:pt x="125" y="117"/>
                      <a:pt x="129" y="116"/>
                      <a:pt x="135" y="110"/>
                    </a:cubicBezTo>
                    <a:cubicBezTo>
                      <a:pt x="137" y="107"/>
                      <a:pt x="140" y="106"/>
                      <a:pt x="142" y="106"/>
                    </a:cubicBezTo>
                    <a:cubicBezTo>
                      <a:pt x="142" y="104"/>
                      <a:pt x="142" y="103"/>
                      <a:pt x="143" y="102"/>
                    </a:cubicBezTo>
                    <a:cubicBezTo>
                      <a:pt x="144" y="100"/>
                      <a:pt x="140" y="100"/>
                      <a:pt x="138" y="100"/>
                    </a:cubicBezTo>
                    <a:cubicBezTo>
                      <a:pt x="135" y="100"/>
                      <a:pt x="133" y="97"/>
                      <a:pt x="135" y="95"/>
                    </a:cubicBezTo>
                    <a:cubicBezTo>
                      <a:pt x="137" y="92"/>
                      <a:pt x="134" y="92"/>
                      <a:pt x="132" y="89"/>
                    </a:cubicBezTo>
                    <a:cubicBezTo>
                      <a:pt x="130" y="86"/>
                      <a:pt x="133" y="87"/>
                      <a:pt x="134" y="86"/>
                    </a:cubicBezTo>
                    <a:cubicBezTo>
                      <a:pt x="136" y="85"/>
                      <a:pt x="138" y="82"/>
                      <a:pt x="136" y="82"/>
                    </a:cubicBezTo>
                    <a:cubicBezTo>
                      <a:pt x="135" y="81"/>
                      <a:pt x="134" y="79"/>
                      <a:pt x="135" y="76"/>
                    </a:cubicBezTo>
                    <a:cubicBezTo>
                      <a:pt x="136" y="73"/>
                      <a:pt x="133" y="73"/>
                      <a:pt x="133" y="71"/>
                    </a:cubicBezTo>
                    <a:cubicBezTo>
                      <a:pt x="133" y="68"/>
                      <a:pt x="130" y="67"/>
                      <a:pt x="128" y="70"/>
                    </a:cubicBezTo>
                    <a:cubicBezTo>
                      <a:pt x="126" y="73"/>
                      <a:pt x="125" y="71"/>
                      <a:pt x="127" y="66"/>
                    </a:cubicBezTo>
                    <a:cubicBezTo>
                      <a:pt x="128" y="62"/>
                      <a:pt x="133" y="60"/>
                      <a:pt x="134" y="57"/>
                    </a:cubicBezTo>
                    <a:cubicBezTo>
                      <a:pt x="134" y="55"/>
                      <a:pt x="137" y="53"/>
                      <a:pt x="140" y="53"/>
                    </a:cubicBezTo>
                    <a:cubicBezTo>
                      <a:pt x="142" y="53"/>
                      <a:pt x="141" y="47"/>
                      <a:pt x="142" y="44"/>
                    </a:cubicBezTo>
                    <a:cubicBezTo>
                      <a:pt x="143" y="41"/>
                      <a:pt x="143" y="38"/>
                      <a:pt x="147" y="35"/>
                    </a:cubicBezTo>
                    <a:cubicBezTo>
                      <a:pt x="150" y="32"/>
                      <a:pt x="146" y="31"/>
                      <a:pt x="144" y="31"/>
                    </a:cubicBezTo>
                    <a:close/>
                    <a:moveTo>
                      <a:pt x="162" y="116"/>
                    </a:moveTo>
                    <a:cubicBezTo>
                      <a:pt x="160" y="116"/>
                      <a:pt x="160" y="119"/>
                      <a:pt x="155" y="122"/>
                    </a:cubicBezTo>
                    <a:cubicBezTo>
                      <a:pt x="151" y="125"/>
                      <a:pt x="155" y="137"/>
                      <a:pt x="160" y="137"/>
                    </a:cubicBezTo>
                    <a:cubicBezTo>
                      <a:pt x="165" y="136"/>
                      <a:pt x="164" y="116"/>
                      <a:pt x="162" y="116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26">
                <a:extLst>
                  <a:ext uri="{FF2B5EF4-FFF2-40B4-BE49-F238E27FC236}">
                    <a16:creationId xmlns:a16="http://schemas.microsoft.com/office/drawing/2014/main" id="{0B6F099B-A285-468A-912A-BDF0E1751D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6338" y="3267417"/>
                <a:ext cx="333506" cy="237671"/>
              </a:xfrm>
              <a:custGeom>
                <a:avLst/>
                <a:gdLst/>
                <a:ahLst/>
                <a:cxnLst>
                  <a:cxn ang="0">
                    <a:pos x="143" y="18"/>
                  </a:cxn>
                  <a:cxn ang="0">
                    <a:pos x="132" y="18"/>
                  </a:cxn>
                  <a:cxn ang="0">
                    <a:pos x="118" y="15"/>
                  </a:cxn>
                  <a:cxn ang="0">
                    <a:pos x="113" y="13"/>
                  </a:cxn>
                  <a:cxn ang="0">
                    <a:pos x="104" y="14"/>
                  </a:cxn>
                  <a:cxn ang="0">
                    <a:pos x="93" y="9"/>
                  </a:cxn>
                  <a:cxn ang="0">
                    <a:pos x="87" y="6"/>
                  </a:cxn>
                  <a:cxn ang="0">
                    <a:pos x="67" y="4"/>
                  </a:cxn>
                  <a:cxn ang="0">
                    <a:pos x="30" y="3"/>
                  </a:cxn>
                  <a:cxn ang="0">
                    <a:pos x="16" y="0"/>
                  </a:cxn>
                  <a:cxn ang="0">
                    <a:pos x="7" y="6"/>
                  </a:cxn>
                  <a:cxn ang="0">
                    <a:pos x="5" y="14"/>
                  </a:cxn>
                  <a:cxn ang="0">
                    <a:pos x="7" y="25"/>
                  </a:cxn>
                  <a:cxn ang="0">
                    <a:pos x="10" y="23"/>
                  </a:cxn>
                  <a:cxn ang="0">
                    <a:pos x="14" y="24"/>
                  </a:cxn>
                  <a:cxn ang="0">
                    <a:pos x="21" y="25"/>
                  </a:cxn>
                  <a:cxn ang="0">
                    <a:pos x="25" y="25"/>
                  </a:cxn>
                  <a:cxn ang="0">
                    <a:pos x="32" y="27"/>
                  </a:cxn>
                  <a:cxn ang="0">
                    <a:pos x="35" y="31"/>
                  </a:cxn>
                  <a:cxn ang="0">
                    <a:pos x="27" y="38"/>
                  </a:cxn>
                  <a:cxn ang="0">
                    <a:pos x="28" y="48"/>
                  </a:cxn>
                  <a:cxn ang="0">
                    <a:pos x="26" y="56"/>
                  </a:cxn>
                  <a:cxn ang="0">
                    <a:pos x="23" y="60"/>
                  </a:cxn>
                  <a:cxn ang="0">
                    <a:pos x="27" y="66"/>
                  </a:cxn>
                  <a:cxn ang="0">
                    <a:pos x="24" y="73"/>
                  </a:cxn>
                  <a:cxn ang="0">
                    <a:pos x="26" y="78"/>
                  </a:cxn>
                  <a:cxn ang="0">
                    <a:pos x="22" y="85"/>
                  </a:cxn>
                  <a:cxn ang="0">
                    <a:pos x="23" y="89"/>
                  </a:cxn>
                  <a:cxn ang="0">
                    <a:pos x="29" y="89"/>
                  </a:cxn>
                  <a:cxn ang="0">
                    <a:pos x="43" y="102"/>
                  </a:cxn>
                  <a:cxn ang="0">
                    <a:pos x="46" y="99"/>
                  </a:cxn>
                  <a:cxn ang="0">
                    <a:pos x="52" y="98"/>
                  </a:cxn>
                  <a:cxn ang="0">
                    <a:pos x="63" y="94"/>
                  </a:cxn>
                  <a:cxn ang="0">
                    <a:pos x="77" y="94"/>
                  </a:cxn>
                  <a:cxn ang="0">
                    <a:pos x="85" y="90"/>
                  </a:cxn>
                  <a:cxn ang="0">
                    <a:pos x="94" y="84"/>
                  </a:cxn>
                  <a:cxn ang="0">
                    <a:pos x="98" y="76"/>
                  </a:cxn>
                  <a:cxn ang="0">
                    <a:pos x="106" y="67"/>
                  </a:cxn>
                  <a:cxn ang="0">
                    <a:pos x="107" y="51"/>
                  </a:cxn>
                  <a:cxn ang="0">
                    <a:pos x="116" y="40"/>
                  </a:cxn>
                  <a:cxn ang="0">
                    <a:pos x="126" y="34"/>
                  </a:cxn>
                  <a:cxn ang="0">
                    <a:pos x="139" y="28"/>
                  </a:cxn>
                  <a:cxn ang="0">
                    <a:pos x="143" y="18"/>
                  </a:cxn>
                  <a:cxn ang="0">
                    <a:pos x="144" y="55"/>
                  </a:cxn>
                  <a:cxn ang="0">
                    <a:pos x="134" y="58"/>
                  </a:cxn>
                  <a:cxn ang="0">
                    <a:pos x="144" y="55"/>
                  </a:cxn>
                </a:cxnLst>
                <a:rect l="0" t="0" r="r" b="b"/>
                <a:pathLst>
                  <a:path w="145" h="103">
                    <a:moveTo>
                      <a:pt x="143" y="18"/>
                    </a:moveTo>
                    <a:cubicBezTo>
                      <a:pt x="139" y="18"/>
                      <a:pt x="135" y="18"/>
                      <a:pt x="132" y="18"/>
                    </a:cubicBezTo>
                    <a:cubicBezTo>
                      <a:pt x="128" y="17"/>
                      <a:pt x="120" y="17"/>
                      <a:pt x="118" y="15"/>
                    </a:cubicBezTo>
                    <a:cubicBezTo>
                      <a:pt x="116" y="12"/>
                      <a:pt x="113" y="11"/>
                      <a:pt x="113" y="13"/>
                    </a:cubicBezTo>
                    <a:cubicBezTo>
                      <a:pt x="113" y="16"/>
                      <a:pt x="107" y="16"/>
                      <a:pt x="104" y="14"/>
                    </a:cubicBezTo>
                    <a:cubicBezTo>
                      <a:pt x="101" y="12"/>
                      <a:pt x="96" y="10"/>
                      <a:pt x="93" y="9"/>
                    </a:cubicBezTo>
                    <a:cubicBezTo>
                      <a:pt x="92" y="8"/>
                      <a:pt x="89" y="7"/>
                      <a:pt x="87" y="6"/>
                    </a:cubicBezTo>
                    <a:cubicBezTo>
                      <a:pt x="83" y="6"/>
                      <a:pt x="74" y="3"/>
                      <a:pt x="67" y="4"/>
                    </a:cubicBezTo>
                    <a:cubicBezTo>
                      <a:pt x="60" y="4"/>
                      <a:pt x="39" y="3"/>
                      <a:pt x="30" y="3"/>
                    </a:cubicBezTo>
                    <a:cubicBezTo>
                      <a:pt x="22" y="4"/>
                      <a:pt x="21" y="0"/>
                      <a:pt x="16" y="0"/>
                    </a:cubicBezTo>
                    <a:cubicBezTo>
                      <a:pt x="12" y="0"/>
                      <a:pt x="14" y="5"/>
                      <a:pt x="7" y="6"/>
                    </a:cubicBezTo>
                    <a:cubicBezTo>
                      <a:pt x="0" y="6"/>
                      <a:pt x="0" y="10"/>
                      <a:pt x="5" y="14"/>
                    </a:cubicBezTo>
                    <a:cubicBezTo>
                      <a:pt x="7" y="16"/>
                      <a:pt x="7" y="20"/>
                      <a:pt x="7" y="25"/>
                    </a:cubicBezTo>
                    <a:cubicBezTo>
                      <a:pt x="8" y="25"/>
                      <a:pt x="9" y="24"/>
                      <a:pt x="10" y="23"/>
                    </a:cubicBezTo>
                    <a:cubicBezTo>
                      <a:pt x="12" y="21"/>
                      <a:pt x="14" y="21"/>
                      <a:pt x="14" y="24"/>
                    </a:cubicBezTo>
                    <a:cubicBezTo>
                      <a:pt x="14" y="26"/>
                      <a:pt x="18" y="25"/>
                      <a:pt x="21" y="25"/>
                    </a:cubicBezTo>
                    <a:cubicBezTo>
                      <a:pt x="23" y="25"/>
                      <a:pt x="22" y="27"/>
                      <a:pt x="25" y="25"/>
                    </a:cubicBezTo>
                    <a:cubicBezTo>
                      <a:pt x="28" y="23"/>
                      <a:pt x="32" y="24"/>
                      <a:pt x="32" y="27"/>
                    </a:cubicBezTo>
                    <a:cubicBezTo>
                      <a:pt x="32" y="29"/>
                      <a:pt x="38" y="28"/>
                      <a:pt x="35" y="31"/>
                    </a:cubicBezTo>
                    <a:cubicBezTo>
                      <a:pt x="31" y="34"/>
                      <a:pt x="27" y="35"/>
                      <a:pt x="27" y="38"/>
                    </a:cubicBezTo>
                    <a:cubicBezTo>
                      <a:pt x="27" y="40"/>
                      <a:pt x="31" y="45"/>
                      <a:pt x="28" y="48"/>
                    </a:cubicBezTo>
                    <a:cubicBezTo>
                      <a:pt x="25" y="51"/>
                      <a:pt x="29" y="56"/>
                      <a:pt x="26" y="56"/>
                    </a:cubicBezTo>
                    <a:cubicBezTo>
                      <a:pt x="23" y="56"/>
                      <a:pt x="20" y="57"/>
                      <a:pt x="23" y="60"/>
                    </a:cubicBezTo>
                    <a:cubicBezTo>
                      <a:pt x="27" y="64"/>
                      <a:pt x="29" y="66"/>
                      <a:pt x="27" y="66"/>
                    </a:cubicBezTo>
                    <a:cubicBezTo>
                      <a:pt x="24" y="66"/>
                      <a:pt x="23" y="71"/>
                      <a:pt x="24" y="73"/>
                    </a:cubicBezTo>
                    <a:cubicBezTo>
                      <a:pt x="25" y="74"/>
                      <a:pt x="31" y="77"/>
                      <a:pt x="26" y="78"/>
                    </a:cubicBezTo>
                    <a:cubicBezTo>
                      <a:pt x="22" y="79"/>
                      <a:pt x="22" y="83"/>
                      <a:pt x="22" y="85"/>
                    </a:cubicBezTo>
                    <a:cubicBezTo>
                      <a:pt x="22" y="86"/>
                      <a:pt x="22" y="87"/>
                      <a:pt x="23" y="89"/>
                    </a:cubicBezTo>
                    <a:cubicBezTo>
                      <a:pt x="25" y="88"/>
                      <a:pt x="27" y="88"/>
                      <a:pt x="29" y="89"/>
                    </a:cubicBezTo>
                    <a:cubicBezTo>
                      <a:pt x="34" y="91"/>
                      <a:pt x="37" y="103"/>
                      <a:pt x="43" y="102"/>
                    </a:cubicBezTo>
                    <a:cubicBezTo>
                      <a:pt x="46" y="102"/>
                      <a:pt x="44" y="100"/>
                      <a:pt x="46" y="99"/>
                    </a:cubicBezTo>
                    <a:cubicBezTo>
                      <a:pt x="47" y="97"/>
                      <a:pt x="50" y="98"/>
                      <a:pt x="52" y="98"/>
                    </a:cubicBezTo>
                    <a:cubicBezTo>
                      <a:pt x="55" y="98"/>
                      <a:pt x="56" y="94"/>
                      <a:pt x="63" y="94"/>
                    </a:cubicBezTo>
                    <a:cubicBezTo>
                      <a:pt x="69" y="94"/>
                      <a:pt x="73" y="94"/>
                      <a:pt x="77" y="94"/>
                    </a:cubicBezTo>
                    <a:cubicBezTo>
                      <a:pt x="81" y="94"/>
                      <a:pt x="84" y="93"/>
                      <a:pt x="85" y="90"/>
                    </a:cubicBezTo>
                    <a:cubicBezTo>
                      <a:pt x="86" y="87"/>
                      <a:pt x="89" y="84"/>
                      <a:pt x="94" y="84"/>
                    </a:cubicBezTo>
                    <a:cubicBezTo>
                      <a:pt x="98" y="83"/>
                      <a:pt x="98" y="78"/>
                      <a:pt x="98" y="76"/>
                    </a:cubicBezTo>
                    <a:cubicBezTo>
                      <a:pt x="98" y="73"/>
                      <a:pt x="106" y="69"/>
                      <a:pt x="106" y="67"/>
                    </a:cubicBezTo>
                    <a:cubicBezTo>
                      <a:pt x="107" y="65"/>
                      <a:pt x="102" y="57"/>
                      <a:pt x="107" y="51"/>
                    </a:cubicBezTo>
                    <a:cubicBezTo>
                      <a:pt x="111" y="44"/>
                      <a:pt x="116" y="43"/>
                      <a:pt x="116" y="40"/>
                    </a:cubicBezTo>
                    <a:cubicBezTo>
                      <a:pt x="116" y="36"/>
                      <a:pt x="121" y="35"/>
                      <a:pt x="126" y="34"/>
                    </a:cubicBezTo>
                    <a:cubicBezTo>
                      <a:pt x="132" y="33"/>
                      <a:pt x="134" y="30"/>
                      <a:pt x="139" y="28"/>
                    </a:cubicBezTo>
                    <a:cubicBezTo>
                      <a:pt x="143" y="26"/>
                      <a:pt x="144" y="23"/>
                      <a:pt x="143" y="18"/>
                    </a:cubicBezTo>
                    <a:close/>
                    <a:moveTo>
                      <a:pt x="144" y="55"/>
                    </a:moveTo>
                    <a:cubicBezTo>
                      <a:pt x="143" y="49"/>
                      <a:pt x="132" y="56"/>
                      <a:pt x="134" y="58"/>
                    </a:cubicBezTo>
                    <a:cubicBezTo>
                      <a:pt x="139" y="61"/>
                      <a:pt x="145" y="60"/>
                      <a:pt x="144" y="5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27">
                <a:extLst>
                  <a:ext uri="{FF2B5EF4-FFF2-40B4-BE49-F238E27FC236}">
                    <a16:creationId xmlns:a16="http://schemas.microsoft.com/office/drawing/2014/main" id="{CBAE6706-9A88-4991-9CF2-7107A0865D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7271" y="3328752"/>
                <a:ext cx="164836" cy="205088"/>
              </a:xfrm>
              <a:custGeom>
                <a:avLst/>
                <a:gdLst/>
                <a:ahLst/>
                <a:cxnLst>
                  <a:cxn ang="0">
                    <a:pos x="70" y="0"/>
                  </a:cxn>
                  <a:cxn ang="0">
                    <a:pos x="65" y="2"/>
                  </a:cxn>
                  <a:cxn ang="0">
                    <a:pos x="61" y="5"/>
                  </a:cxn>
                  <a:cxn ang="0">
                    <a:pos x="49" y="3"/>
                  </a:cxn>
                  <a:cxn ang="0">
                    <a:pos x="34" y="3"/>
                  </a:cxn>
                  <a:cxn ang="0">
                    <a:pos x="33" y="3"/>
                  </a:cxn>
                  <a:cxn ang="0">
                    <a:pos x="23" y="8"/>
                  </a:cxn>
                  <a:cxn ang="0">
                    <a:pos x="18" y="11"/>
                  </a:cxn>
                  <a:cxn ang="0">
                    <a:pos x="10" y="12"/>
                  </a:cxn>
                  <a:cxn ang="0">
                    <a:pos x="6" y="19"/>
                  </a:cxn>
                  <a:cxn ang="0">
                    <a:pos x="3" y="23"/>
                  </a:cxn>
                  <a:cxn ang="0">
                    <a:pos x="0" y="29"/>
                  </a:cxn>
                  <a:cxn ang="0">
                    <a:pos x="0" y="29"/>
                  </a:cxn>
                  <a:cxn ang="0">
                    <a:pos x="6" y="39"/>
                  </a:cxn>
                  <a:cxn ang="0">
                    <a:pos x="14" y="42"/>
                  </a:cxn>
                  <a:cxn ang="0">
                    <a:pos x="25" y="45"/>
                  </a:cxn>
                  <a:cxn ang="0">
                    <a:pos x="13" y="46"/>
                  </a:cxn>
                  <a:cxn ang="0">
                    <a:pos x="15" y="56"/>
                  </a:cxn>
                  <a:cxn ang="0">
                    <a:pos x="21" y="64"/>
                  </a:cxn>
                  <a:cxn ang="0">
                    <a:pos x="31" y="69"/>
                  </a:cxn>
                  <a:cxn ang="0">
                    <a:pos x="29" y="57"/>
                  </a:cxn>
                  <a:cxn ang="0">
                    <a:pos x="37" y="57"/>
                  </a:cxn>
                  <a:cxn ang="0">
                    <a:pos x="32" y="53"/>
                  </a:cxn>
                  <a:cxn ang="0">
                    <a:pos x="36" y="50"/>
                  </a:cxn>
                  <a:cxn ang="0">
                    <a:pos x="44" y="49"/>
                  </a:cxn>
                  <a:cxn ang="0">
                    <a:pos x="40" y="40"/>
                  </a:cxn>
                  <a:cxn ang="0">
                    <a:pos x="31" y="41"/>
                  </a:cxn>
                  <a:cxn ang="0">
                    <a:pos x="35" y="35"/>
                  </a:cxn>
                  <a:cxn ang="0">
                    <a:pos x="26" y="22"/>
                  </a:cxn>
                  <a:cxn ang="0">
                    <a:pos x="31" y="19"/>
                  </a:cxn>
                  <a:cxn ang="0">
                    <a:pos x="40" y="20"/>
                  </a:cxn>
                  <a:cxn ang="0">
                    <a:pos x="43" y="12"/>
                  </a:cxn>
                  <a:cxn ang="0">
                    <a:pos x="49" y="14"/>
                  </a:cxn>
                  <a:cxn ang="0">
                    <a:pos x="58" y="10"/>
                  </a:cxn>
                  <a:cxn ang="0">
                    <a:pos x="65" y="13"/>
                  </a:cxn>
                  <a:cxn ang="0">
                    <a:pos x="68" y="9"/>
                  </a:cxn>
                  <a:cxn ang="0">
                    <a:pos x="71" y="4"/>
                  </a:cxn>
                  <a:cxn ang="0">
                    <a:pos x="70" y="0"/>
                  </a:cxn>
                  <a:cxn ang="0">
                    <a:pos x="61" y="84"/>
                  </a:cxn>
                  <a:cxn ang="0">
                    <a:pos x="43" y="82"/>
                  </a:cxn>
                  <a:cxn ang="0">
                    <a:pos x="36" y="85"/>
                  </a:cxn>
                  <a:cxn ang="0">
                    <a:pos x="53" y="89"/>
                  </a:cxn>
                  <a:cxn ang="0">
                    <a:pos x="68" y="84"/>
                  </a:cxn>
                  <a:cxn ang="0">
                    <a:pos x="61" y="84"/>
                  </a:cxn>
                </a:cxnLst>
                <a:rect l="0" t="0" r="r" b="b"/>
                <a:pathLst>
                  <a:path w="71" h="89">
                    <a:moveTo>
                      <a:pt x="70" y="0"/>
                    </a:moveTo>
                    <a:cubicBezTo>
                      <a:pt x="68" y="0"/>
                      <a:pt x="64" y="1"/>
                      <a:pt x="65" y="2"/>
                    </a:cubicBezTo>
                    <a:cubicBezTo>
                      <a:pt x="66" y="4"/>
                      <a:pt x="63" y="5"/>
                      <a:pt x="61" y="5"/>
                    </a:cubicBezTo>
                    <a:cubicBezTo>
                      <a:pt x="61" y="5"/>
                      <a:pt x="51" y="4"/>
                      <a:pt x="49" y="3"/>
                    </a:cubicBezTo>
                    <a:cubicBezTo>
                      <a:pt x="47" y="2"/>
                      <a:pt x="38" y="2"/>
                      <a:pt x="34" y="3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2" y="5"/>
                      <a:pt x="24" y="9"/>
                      <a:pt x="23" y="8"/>
                    </a:cubicBezTo>
                    <a:cubicBezTo>
                      <a:pt x="21" y="7"/>
                      <a:pt x="21" y="11"/>
                      <a:pt x="18" y="11"/>
                    </a:cubicBezTo>
                    <a:cubicBezTo>
                      <a:pt x="15" y="12"/>
                      <a:pt x="10" y="11"/>
                      <a:pt x="10" y="12"/>
                    </a:cubicBezTo>
                    <a:cubicBezTo>
                      <a:pt x="10" y="14"/>
                      <a:pt x="8" y="17"/>
                      <a:pt x="6" y="19"/>
                    </a:cubicBezTo>
                    <a:cubicBezTo>
                      <a:pt x="4" y="21"/>
                      <a:pt x="6" y="23"/>
                      <a:pt x="3" y="23"/>
                    </a:cubicBezTo>
                    <a:cubicBezTo>
                      <a:pt x="1" y="23"/>
                      <a:pt x="1" y="26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4" y="31"/>
                      <a:pt x="7" y="35"/>
                      <a:pt x="6" y="39"/>
                    </a:cubicBezTo>
                    <a:cubicBezTo>
                      <a:pt x="6" y="43"/>
                      <a:pt x="12" y="45"/>
                      <a:pt x="14" y="42"/>
                    </a:cubicBezTo>
                    <a:cubicBezTo>
                      <a:pt x="17" y="39"/>
                      <a:pt x="25" y="43"/>
                      <a:pt x="25" y="45"/>
                    </a:cubicBezTo>
                    <a:cubicBezTo>
                      <a:pt x="25" y="47"/>
                      <a:pt x="17" y="43"/>
                      <a:pt x="13" y="46"/>
                    </a:cubicBezTo>
                    <a:cubicBezTo>
                      <a:pt x="8" y="50"/>
                      <a:pt x="16" y="53"/>
                      <a:pt x="15" y="56"/>
                    </a:cubicBezTo>
                    <a:cubicBezTo>
                      <a:pt x="14" y="59"/>
                      <a:pt x="17" y="64"/>
                      <a:pt x="21" y="64"/>
                    </a:cubicBezTo>
                    <a:cubicBezTo>
                      <a:pt x="25" y="64"/>
                      <a:pt x="29" y="70"/>
                      <a:pt x="31" y="69"/>
                    </a:cubicBezTo>
                    <a:cubicBezTo>
                      <a:pt x="34" y="68"/>
                      <a:pt x="28" y="59"/>
                      <a:pt x="29" y="57"/>
                    </a:cubicBezTo>
                    <a:cubicBezTo>
                      <a:pt x="30" y="56"/>
                      <a:pt x="35" y="60"/>
                      <a:pt x="37" y="57"/>
                    </a:cubicBezTo>
                    <a:cubicBezTo>
                      <a:pt x="39" y="54"/>
                      <a:pt x="35" y="52"/>
                      <a:pt x="32" y="53"/>
                    </a:cubicBezTo>
                    <a:cubicBezTo>
                      <a:pt x="28" y="53"/>
                      <a:pt x="32" y="48"/>
                      <a:pt x="36" y="50"/>
                    </a:cubicBezTo>
                    <a:cubicBezTo>
                      <a:pt x="40" y="53"/>
                      <a:pt x="42" y="50"/>
                      <a:pt x="44" y="49"/>
                    </a:cubicBezTo>
                    <a:cubicBezTo>
                      <a:pt x="46" y="49"/>
                      <a:pt x="47" y="42"/>
                      <a:pt x="40" y="40"/>
                    </a:cubicBezTo>
                    <a:cubicBezTo>
                      <a:pt x="34" y="39"/>
                      <a:pt x="35" y="45"/>
                      <a:pt x="31" y="41"/>
                    </a:cubicBezTo>
                    <a:cubicBezTo>
                      <a:pt x="27" y="36"/>
                      <a:pt x="35" y="38"/>
                      <a:pt x="35" y="35"/>
                    </a:cubicBezTo>
                    <a:cubicBezTo>
                      <a:pt x="35" y="31"/>
                      <a:pt x="29" y="26"/>
                      <a:pt x="26" y="22"/>
                    </a:cubicBezTo>
                    <a:cubicBezTo>
                      <a:pt x="23" y="18"/>
                      <a:pt x="30" y="16"/>
                      <a:pt x="31" y="19"/>
                    </a:cubicBezTo>
                    <a:cubicBezTo>
                      <a:pt x="33" y="22"/>
                      <a:pt x="38" y="21"/>
                      <a:pt x="40" y="20"/>
                    </a:cubicBezTo>
                    <a:cubicBezTo>
                      <a:pt x="43" y="19"/>
                      <a:pt x="37" y="14"/>
                      <a:pt x="43" y="12"/>
                    </a:cubicBezTo>
                    <a:cubicBezTo>
                      <a:pt x="48" y="10"/>
                      <a:pt x="48" y="13"/>
                      <a:pt x="49" y="14"/>
                    </a:cubicBezTo>
                    <a:cubicBezTo>
                      <a:pt x="51" y="14"/>
                      <a:pt x="53" y="10"/>
                      <a:pt x="58" y="10"/>
                    </a:cubicBezTo>
                    <a:cubicBezTo>
                      <a:pt x="61" y="10"/>
                      <a:pt x="63" y="11"/>
                      <a:pt x="65" y="13"/>
                    </a:cubicBezTo>
                    <a:cubicBezTo>
                      <a:pt x="67" y="12"/>
                      <a:pt x="68" y="11"/>
                      <a:pt x="68" y="9"/>
                    </a:cubicBezTo>
                    <a:cubicBezTo>
                      <a:pt x="68" y="8"/>
                      <a:pt x="71" y="7"/>
                      <a:pt x="71" y="4"/>
                    </a:cubicBezTo>
                    <a:cubicBezTo>
                      <a:pt x="71" y="3"/>
                      <a:pt x="71" y="1"/>
                      <a:pt x="70" y="0"/>
                    </a:cubicBezTo>
                    <a:close/>
                    <a:moveTo>
                      <a:pt x="61" y="84"/>
                    </a:moveTo>
                    <a:cubicBezTo>
                      <a:pt x="58" y="82"/>
                      <a:pt x="46" y="85"/>
                      <a:pt x="43" y="82"/>
                    </a:cubicBezTo>
                    <a:cubicBezTo>
                      <a:pt x="40" y="79"/>
                      <a:pt x="34" y="84"/>
                      <a:pt x="36" y="85"/>
                    </a:cubicBezTo>
                    <a:cubicBezTo>
                      <a:pt x="40" y="85"/>
                      <a:pt x="46" y="89"/>
                      <a:pt x="53" y="89"/>
                    </a:cubicBezTo>
                    <a:cubicBezTo>
                      <a:pt x="59" y="89"/>
                      <a:pt x="68" y="86"/>
                      <a:pt x="68" y="84"/>
                    </a:cubicBezTo>
                    <a:cubicBezTo>
                      <a:pt x="68" y="83"/>
                      <a:pt x="64" y="85"/>
                      <a:pt x="61" y="84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28">
                <a:extLst>
                  <a:ext uri="{FF2B5EF4-FFF2-40B4-BE49-F238E27FC236}">
                    <a16:creationId xmlns:a16="http://schemas.microsoft.com/office/drawing/2014/main" id="{921C4D9F-FF2E-4FB0-A47D-84DFA03B8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943" y="3507006"/>
                <a:ext cx="67086" cy="42167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6" y="4"/>
                  </a:cxn>
                  <a:cxn ang="0">
                    <a:pos x="25" y="2"/>
                  </a:cxn>
                  <a:cxn ang="0">
                    <a:pos x="9" y="7"/>
                  </a:cxn>
                  <a:cxn ang="0">
                    <a:pos x="4" y="15"/>
                  </a:cxn>
                  <a:cxn ang="0">
                    <a:pos x="20" y="11"/>
                  </a:cxn>
                </a:cxnLst>
                <a:rect l="0" t="0" r="r" b="b"/>
                <a:pathLst>
                  <a:path w="29" h="18">
                    <a:moveTo>
                      <a:pt x="20" y="11"/>
                    </a:moveTo>
                    <a:cubicBezTo>
                      <a:pt x="19" y="10"/>
                      <a:pt x="22" y="6"/>
                      <a:pt x="26" y="4"/>
                    </a:cubicBezTo>
                    <a:cubicBezTo>
                      <a:pt x="29" y="3"/>
                      <a:pt x="28" y="0"/>
                      <a:pt x="25" y="2"/>
                    </a:cubicBezTo>
                    <a:cubicBezTo>
                      <a:pt x="23" y="4"/>
                      <a:pt x="17" y="7"/>
                      <a:pt x="9" y="7"/>
                    </a:cubicBezTo>
                    <a:cubicBezTo>
                      <a:pt x="2" y="7"/>
                      <a:pt x="0" y="12"/>
                      <a:pt x="4" y="15"/>
                    </a:cubicBezTo>
                    <a:cubicBezTo>
                      <a:pt x="10" y="18"/>
                      <a:pt x="20" y="13"/>
                      <a:pt x="20" y="11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30">
                <a:extLst>
                  <a:ext uri="{FF2B5EF4-FFF2-40B4-BE49-F238E27FC236}">
                    <a16:creationId xmlns:a16="http://schemas.microsoft.com/office/drawing/2014/main" id="{D7233AFD-D834-4ADC-AD97-6B878D20A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587" y="2876410"/>
                <a:ext cx="118836" cy="130336"/>
              </a:xfrm>
              <a:custGeom>
                <a:avLst/>
                <a:gdLst/>
                <a:ahLst/>
                <a:cxnLst>
                  <a:cxn ang="0">
                    <a:pos x="45" y="17"/>
                  </a:cxn>
                  <a:cxn ang="0">
                    <a:pos x="42" y="14"/>
                  </a:cxn>
                  <a:cxn ang="0">
                    <a:pos x="35" y="16"/>
                  </a:cxn>
                  <a:cxn ang="0">
                    <a:pos x="28" y="15"/>
                  </a:cxn>
                  <a:cxn ang="0">
                    <a:pos x="31" y="8"/>
                  </a:cxn>
                  <a:cxn ang="0">
                    <a:pos x="34" y="2"/>
                  </a:cxn>
                  <a:cxn ang="0">
                    <a:pos x="32" y="1"/>
                  </a:cxn>
                  <a:cxn ang="0">
                    <a:pos x="21" y="4"/>
                  </a:cxn>
                  <a:cxn ang="0">
                    <a:pos x="26" y="9"/>
                  </a:cxn>
                  <a:cxn ang="0">
                    <a:pos x="17" y="14"/>
                  </a:cxn>
                  <a:cxn ang="0">
                    <a:pos x="5" y="14"/>
                  </a:cxn>
                  <a:cxn ang="0">
                    <a:pos x="6" y="22"/>
                  </a:cxn>
                  <a:cxn ang="0">
                    <a:pos x="12" y="30"/>
                  </a:cxn>
                  <a:cxn ang="0">
                    <a:pos x="9" y="40"/>
                  </a:cxn>
                  <a:cxn ang="0">
                    <a:pos x="1" y="47"/>
                  </a:cxn>
                  <a:cxn ang="0">
                    <a:pos x="12" y="56"/>
                  </a:cxn>
                  <a:cxn ang="0">
                    <a:pos x="32" y="48"/>
                  </a:cxn>
                  <a:cxn ang="0">
                    <a:pos x="46" y="45"/>
                  </a:cxn>
                  <a:cxn ang="0">
                    <a:pos x="46" y="19"/>
                  </a:cxn>
                  <a:cxn ang="0">
                    <a:pos x="45" y="17"/>
                  </a:cxn>
                </a:cxnLst>
                <a:rect l="0" t="0" r="r" b="b"/>
                <a:pathLst>
                  <a:path w="51" h="56">
                    <a:moveTo>
                      <a:pt x="45" y="17"/>
                    </a:moveTo>
                    <a:cubicBezTo>
                      <a:pt x="44" y="16"/>
                      <a:pt x="43" y="15"/>
                      <a:pt x="42" y="14"/>
                    </a:cubicBezTo>
                    <a:cubicBezTo>
                      <a:pt x="37" y="9"/>
                      <a:pt x="36" y="13"/>
                      <a:pt x="35" y="16"/>
                    </a:cubicBezTo>
                    <a:cubicBezTo>
                      <a:pt x="35" y="19"/>
                      <a:pt x="31" y="15"/>
                      <a:pt x="28" y="15"/>
                    </a:cubicBezTo>
                    <a:cubicBezTo>
                      <a:pt x="25" y="14"/>
                      <a:pt x="29" y="9"/>
                      <a:pt x="31" y="8"/>
                    </a:cubicBezTo>
                    <a:cubicBezTo>
                      <a:pt x="32" y="7"/>
                      <a:pt x="33" y="5"/>
                      <a:pt x="34" y="2"/>
                    </a:cubicBezTo>
                    <a:cubicBezTo>
                      <a:pt x="33" y="2"/>
                      <a:pt x="33" y="2"/>
                      <a:pt x="32" y="1"/>
                    </a:cubicBezTo>
                    <a:cubicBezTo>
                      <a:pt x="28" y="0"/>
                      <a:pt x="21" y="0"/>
                      <a:pt x="21" y="4"/>
                    </a:cubicBezTo>
                    <a:cubicBezTo>
                      <a:pt x="21" y="8"/>
                      <a:pt x="26" y="6"/>
                      <a:pt x="26" y="9"/>
                    </a:cubicBezTo>
                    <a:cubicBezTo>
                      <a:pt x="26" y="12"/>
                      <a:pt x="21" y="11"/>
                      <a:pt x="17" y="14"/>
                    </a:cubicBezTo>
                    <a:cubicBezTo>
                      <a:pt x="13" y="16"/>
                      <a:pt x="9" y="12"/>
                      <a:pt x="5" y="14"/>
                    </a:cubicBezTo>
                    <a:cubicBezTo>
                      <a:pt x="1" y="16"/>
                      <a:pt x="9" y="18"/>
                      <a:pt x="6" y="22"/>
                    </a:cubicBezTo>
                    <a:cubicBezTo>
                      <a:pt x="3" y="27"/>
                      <a:pt x="7" y="26"/>
                      <a:pt x="12" y="30"/>
                    </a:cubicBezTo>
                    <a:cubicBezTo>
                      <a:pt x="17" y="34"/>
                      <a:pt x="9" y="35"/>
                      <a:pt x="9" y="40"/>
                    </a:cubicBezTo>
                    <a:cubicBezTo>
                      <a:pt x="9" y="44"/>
                      <a:pt x="2" y="44"/>
                      <a:pt x="1" y="47"/>
                    </a:cubicBezTo>
                    <a:cubicBezTo>
                      <a:pt x="0" y="50"/>
                      <a:pt x="6" y="56"/>
                      <a:pt x="12" y="56"/>
                    </a:cubicBezTo>
                    <a:cubicBezTo>
                      <a:pt x="16" y="56"/>
                      <a:pt x="26" y="54"/>
                      <a:pt x="32" y="48"/>
                    </a:cubicBezTo>
                    <a:cubicBezTo>
                      <a:pt x="37" y="43"/>
                      <a:pt x="40" y="48"/>
                      <a:pt x="46" y="45"/>
                    </a:cubicBezTo>
                    <a:cubicBezTo>
                      <a:pt x="51" y="43"/>
                      <a:pt x="48" y="23"/>
                      <a:pt x="46" y="19"/>
                    </a:cubicBezTo>
                    <a:cubicBezTo>
                      <a:pt x="45" y="18"/>
                      <a:pt x="45" y="18"/>
                      <a:pt x="45" y="1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31">
                <a:extLst>
                  <a:ext uri="{FF2B5EF4-FFF2-40B4-BE49-F238E27FC236}">
                    <a16:creationId xmlns:a16="http://schemas.microsoft.com/office/drawing/2014/main" id="{34E695B7-0207-4449-823A-86C0C142DF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5088" y="2661738"/>
                <a:ext cx="264505" cy="402509"/>
              </a:xfrm>
              <a:custGeom>
                <a:avLst/>
                <a:gdLst/>
                <a:ahLst/>
                <a:cxnLst>
                  <a:cxn ang="0">
                    <a:pos x="9" y="95"/>
                  </a:cxn>
                  <a:cxn ang="0">
                    <a:pos x="3" y="108"/>
                  </a:cxn>
                  <a:cxn ang="0">
                    <a:pos x="17" y="107"/>
                  </a:cxn>
                  <a:cxn ang="0">
                    <a:pos x="29" y="105"/>
                  </a:cxn>
                  <a:cxn ang="0">
                    <a:pos x="114" y="134"/>
                  </a:cxn>
                  <a:cxn ang="0">
                    <a:pos x="97" y="127"/>
                  </a:cxn>
                  <a:cxn ang="0">
                    <a:pos x="93" y="115"/>
                  </a:cxn>
                  <a:cxn ang="0">
                    <a:pos x="77" y="88"/>
                  </a:cxn>
                  <a:cxn ang="0">
                    <a:pos x="59" y="80"/>
                  </a:cxn>
                  <a:cxn ang="0">
                    <a:pos x="72" y="53"/>
                  </a:cxn>
                  <a:cxn ang="0">
                    <a:pos x="47" y="49"/>
                  </a:cxn>
                  <a:cxn ang="0">
                    <a:pos x="57" y="33"/>
                  </a:cxn>
                  <a:cxn ang="0">
                    <a:pos x="40" y="37"/>
                  </a:cxn>
                  <a:cxn ang="0">
                    <a:pos x="28" y="54"/>
                  </a:cxn>
                  <a:cxn ang="0">
                    <a:pos x="18" y="55"/>
                  </a:cxn>
                  <a:cxn ang="0">
                    <a:pos x="22" y="70"/>
                  </a:cxn>
                  <a:cxn ang="0">
                    <a:pos x="19" y="83"/>
                  </a:cxn>
                  <a:cxn ang="0">
                    <a:pos x="32" y="87"/>
                  </a:cxn>
                  <a:cxn ang="0">
                    <a:pos x="39" y="86"/>
                  </a:cxn>
                  <a:cxn ang="0">
                    <a:pos x="51" y="96"/>
                  </a:cxn>
                  <a:cxn ang="0">
                    <a:pos x="56" y="106"/>
                  </a:cxn>
                  <a:cxn ang="0">
                    <a:pos x="58" y="121"/>
                  </a:cxn>
                  <a:cxn ang="0">
                    <a:pos x="43" y="123"/>
                  </a:cxn>
                  <a:cxn ang="0">
                    <a:pos x="46" y="134"/>
                  </a:cxn>
                  <a:cxn ang="0">
                    <a:pos x="40" y="147"/>
                  </a:cxn>
                  <a:cxn ang="0">
                    <a:pos x="58" y="150"/>
                  </a:cxn>
                  <a:cxn ang="0">
                    <a:pos x="47" y="154"/>
                  </a:cxn>
                  <a:cxn ang="0">
                    <a:pos x="41" y="167"/>
                  </a:cxn>
                  <a:cxn ang="0">
                    <a:pos x="54" y="164"/>
                  </a:cxn>
                  <a:cxn ang="0">
                    <a:pos x="71" y="160"/>
                  </a:cxn>
                  <a:cxn ang="0">
                    <a:pos x="93" y="160"/>
                  </a:cxn>
                  <a:cxn ang="0">
                    <a:pos x="104" y="151"/>
                  </a:cxn>
                  <a:cxn ang="0">
                    <a:pos x="114" y="134"/>
                  </a:cxn>
                  <a:cxn ang="0">
                    <a:pos x="21" y="40"/>
                  </a:cxn>
                  <a:cxn ang="0">
                    <a:pos x="78" y="14"/>
                  </a:cxn>
                  <a:cxn ang="0">
                    <a:pos x="78" y="14"/>
                  </a:cxn>
                </a:cxnLst>
                <a:rect l="0" t="0" r="r" b="b"/>
                <a:pathLst>
                  <a:path w="114" h="174">
                    <a:moveTo>
                      <a:pt x="23" y="92"/>
                    </a:moveTo>
                    <a:cubicBezTo>
                      <a:pt x="18" y="88"/>
                      <a:pt x="13" y="95"/>
                      <a:pt x="9" y="95"/>
                    </a:cubicBezTo>
                    <a:cubicBezTo>
                      <a:pt x="8" y="98"/>
                      <a:pt x="7" y="100"/>
                      <a:pt x="6" y="101"/>
                    </a:cubicBezTo>
                    <a:cubicBezTo>
                      <a:pt x="4" y="102"/>
                      <a:pt x="0" y="107"/>
                      <a:pt x="3" y="108"/>
                    </a:cubicBezTo>
                    <a:cubicBezTo>
                      <a:pt x="6" y="108"/>
                      <a:pt x="10" y="112"/>
                      <a:pt x="10" y="109"/>
                    </a:cubicBezTo>
                    <a:cubicBezTo>
                      <a:pt x="11" y="106"/>
                      <a:pt x="12" y="102"/>
                      <a:pt x="17" y="107"/>
                    </a:cubicBezTo>
                    <a:cubicBezTo>
                      <a:pt x="18" y="108"/>
                      <a:pt x="19" y="109"/>
                      <a:pt x="20" y="110"/>
                    </a:cubicBezTo>
                    <a:cubicBezTo>
                      <a:pt x="21" y="108"/>
                      <a:pt x="26" y="108"/>
                      <a:pt x="29" y="105"/>
                    </a:cubicBezTo>
                    <a:cubicBezTo>
                      <a:pt x="32" y="102"/>
                      <a:pt x="27" y="97"/>
                      <a:pt x="23" y="92"/>
                    </a:cubicBezTo>
                    <a:close/>
                    <a:moveTo>
                      <a:pt x="114" y="134"/>
                    </a:moveTo>
                    <a:cubicBezTo>
                      <a:pt x="114" y="129"/>
                      <a:pt x="103" y="125"/>
                      <a:pt x="102" y="128"/>
                    </a:cubicBezTo>
                    <a:cubicBezTo>
                      <a:pt x="101" y="131"/>
                      <a:pt x="98" y="130"/>
                      <a:pt x="97" y="127"/>
                    </a:cubicBezTo>
                    <a:cubicBezTo>
                      <a:pt x="95" y="124"/>
                      <a:pt x="98" y="121"/>
                      <a:pt x="96" y="121"/>
                    </a:cubicBezTo>
                    <a:cubicBezTo>
                      <a:pt x="95" y="121"/>
                      <a:pt x="92" y="117"/>
                      <a:pt x="93" y="115"/>
                    </a:cubicBezTo>
                    <a:cubicBezTo>
                      <a:pt x="93" y="113"/>
                      <a:pt x="90" y="103"/>
                      <a:pt x="84" y="101"/>
                    </a:cubicBezTo>
                    <a:cubicBezTo>
                      <a:pt x="79" y="100"/>
                      <a:pt x="78" y="92"/>
                      <a:pt x="77" y="88"/>
                    </a:cubicBezTo>
                    <a:cubicBezTo>
                      <a:pt x="76" y="83"/>
                      <a:pt x="72" y="86"/>
                      <a:pt x="69" y="82"/>
                    </a:cubicBezTo>
                    <a:cubicBezTo>
                      <a:pt x="66" y="78"/>
                      <a:pt x="62" y="80"/>
                      <a:pt x="59" y="80"/>
                    </a:cubicBezTo>
                    <a:cubicBezTo>
                      <a:pt x="57" y="80"/>
                      <a:pt x="59" y="76"/>
                      <a:pt x="63" y="73"/>
                    </a:cubicBezTo>
                    <a:cubicBezTo>
                      <a:pt x="67" y="70"/>
                      <a:pt x="72" y="56"/>
                      <a:pt x="72" y="53"/>
                    </a:cubicBezTo>
                    <a:cubicBezTo>
                      <a:pt x="72" y="50"/>
                      <a:pt x="54" y="51"/>
                      <a:pt x="51" y="52"/>
                    </a:cubicBezTo>
                    <a:cubicBezTo>
                      <a:pt x="48" y="54"/>
                      <a:pt x="44" y="50"/>
                      <a:pt x="47" y="49"/>
                    </a:cubicBezTo>
                    <a:cubicBezTo>
                      <a:pt x="50" y="47"/>
                      <a:pt x="56" y="42"/>
                      <a:pt x="56" y="39"/>
                    </a:cubicBezTo>
                    <a:cubicBezTo>
                      <a:pt x="55" y="37"/>
                      <a:pt x="60" y="35"/>
                      <a:pt x="57" y="33"/>
                    </a:cubicBezTo>
                    <a:cubicBezTo>
                      <a:pt x="55" y="30"/>
                      <a:pt x="54" y="35"/>
                      <a:pt x="52" y="37"/>
                    </a:cubicBezTo>
                    <a:cubicBezTo>
                      <a:pt x="50" y="39"/>
                      <a:pt x="45" y="38"/>
                      <a:pt x="40" y="37"/>
                    </a:cubicBezTo>
                    <a:cubicBezTo>
                      <a:pt x="35" y="36"/>
                      <a:pt x="33" y="44"/>
                      <a:pt x="33" y="47"/>
                    </a:cubicBezTo>
                    <a:cubicBezTo>
                      <a:pt x="33" y="50"/>
                      <a:pt x="27" y="52"/>
                      <a:pt x="28" y="54"/>
                    </a:cubicBezTo>
                    <a:cubicBezTo>
                      <a:pt x="29" y="57"/>
                      <a:pt x="27" y="59"/>
                      <a:pt x="25" y="58"/>
                    </a:cubicBezTo>
                    <a:cubicBezTo>
                      <a:pt x="24" y="56"/>
                      <a:pt x="22" y="52"/>
                      <a:pt x="18" y="55"/>
                    </a:cubicBezTo>
                    <a:cubicBezTo>
                      <a:pt x="15" y="58"/>
                      <a:pt x="22" y="61"/>
                      <a:pt x="27" y="62"/>
                    </a:cubicBezTo>
                    <a:cubicBezTo>
                      <a:pt x="31" y="62"/>
                      <a:pt x="23" y="65"/>
                      <a:pt x="22" y="70"/>
                    </a:cubicBezTo>
                    <a:cubicBezTo>
                      <a:pt x="22" y="75"/>
                      <a:pt x="28" y="73"/>
                      <a:pt x="28" y="76"/>
                    </a:cubicBezTo>
                    <a:cubicBezTo>
                      <a:pt x="29" y="79"/>
                      <a:pt x="19" y="80"/>
                      <a:pt x="19" y="83"/>
                    </a:cubicBezTo>
                    <a:cubicBezTo>
                      <a:pt x="19" y="86"/>
                      <a:pt x="25" y="82"/>
                      <a:pt x="27" y="80"/>
                    </a:cubicBezTo>
                    <a:cubicBezTo>
                      <a:pt x="30" y="79"/>
                      <a:pt x="26" y="88"/>
                      <a:pt x="32" y="87"/>
                    </a:cubicBezTo>
                    <a:cubicBezTo>
                      <a:pt x="38" y="86"/>
                      <a:pt x="36" y="78"/>
                      <a:pt x="38" y="78"/>
                    </a:cubicBezTo>
                    <a:cubicBezTo>
                      <a:pt x="40" y="79"/>
                      <a:pt x="37" y="83"/>
                      <a:pt x="39" y="86"/>
                    </a:cubicBezTo>
                    <a:cubicBezTo>
                      <a:pt x="41" y="90"/>
                      <a:pt x="35" y="95"/>
                      <a:pt x="35" y="97"/>
                    </a:cubicBezTo>
                    <a:cubicBezTo>
                      <a:pt x="35" y="100"/>
                      <a:pt x="47" y="100"/>
                      <a:pt x="51" y="96"/>
                    </a:cubicBezTo>
                    <a:cubicBezTo>
                      <a:pt x="55" y="92"/>
                      <a:pt x="57" y="96"/>
                      <a:pt x="54" y="99"/>
                    </a:cubicBezTo>
                    <a:cubicBezTo>
                      <a:pt x="52" y="102"/>
                      <a:pt x="53" y="105"/>
                      <a:pt x="56" y="106"/>
                    </a:cubicBezTo>
                    <a:cubicBezTo>
                      <a:pt x="59" y="107"/>
                      <a:pt x="61" y="108"/>
                      <a:pt x="59" y="110"/>
                    </a:cubicBezTo>
                    <a:cubicBezTo>
                      <a:pt x="58" y="113"/>
                      <a:pt x="59" y="118"/>
                      <a:pt x="58" y="121"/>
                    </a:cubicBezTo>
                    <a:cubicBezTo>
                      <a:pt x="57" y="123"/>
                      <a:pt x="47" y="123"/>
                      <a:pt x="47" y="121"/>
                    </a:cubicBezTo>
                    <a:cubicBezTo>
                      <a:pt x="46" y="119"/>
                      <a:pt x="42" y="121"/>
                      <a:pt x="43" y="123"/>
                    </a:cubicBezTo>
                    <a:cubicBezTo>
                      <a:pt x="44" y="125"/>
                      <a:pt x="39" y="128"/>
                      <a:pt x="40" y="130"/>
                    </a:cubicBezTo>
                    <a:cubicBezTo>
                      <a:pt x="40" y="132"/>
                      <a:pt x="46" y="132"/>
                      <a:pt x="46" y="134"/>
                    </a:cubicBezTo>
                    <a:cubicBezTo>
                      <a:pt x="47" y="137"/>
                      <a:pt x="42" y="140"/>
                      <a:pt x="36" y="142"/>
                    </a:cubicBezTo>
                    <a:cubicBezTo>
                      <a:pt x="29" y="144"/>
                      <a:pt x="37" y="149"/>
                      <a:pt x="40" y="147"/>
                    </a:cubicBezTo>
                    <a:cubicBezTo>
                      <a:pt x="43" y="144"/>
                      <a:pt x="42" y="148"/>
                      <a:pt x="47" y="148"/>
                    </a:cubicBezTo>
                    <a:cubicBezTo>
                      <a:pt x="51" y="148"/>
                      <a:pt x="54" y="152"/>
                      <a:pt x="58" y="150"/>
                    </a:cubicBezTo>
                    <a:cubicBezTo>
                      <a:pt x="63" y="148"/>
                      <a:pt x="63" y="150"/>
                      <a:pt x="59" y="153"/>
                    </a:cubicBezTo>
                    <a:cubicBezTo>
                      <a:pt x="56" y="155"/>
                      <a:pt x="50" y="152"/>
                      <a:pt x="47" y="154"/>
                    </a:cubicBezTo>
                    <a:cubicBezTo>
                      <a:pt x="44" y="156"/>
                      <a:pt x="30" y="169"/>
                      <a:pt x="33" y="172"/>
                    </a:cubicBezTo>
                    <a:cubicBezTo>
                      <a:pt x="34" y="174"/>
                      <a:pt x="36" y="169"/>
                      <a:pt x="41" y="167"/>
                    </a:cubicBezTo>
                    <a:cubicBezTo>
                      <a:pt x="46" y="165"/>
                      <a:pt x="47" y="169"/>
                      <a:pt x="49" y="169"/>
                    </a:cubicBezTo>
                    <a:cubicBezTo>
                      <a:pt x="52" y="169"/>
                      <a:pt x="52" y="163"/>
                      <a:pt x="54" y="164"/>
                    </a:cubicBezTo>
                    <a:cubicBezTo>
                      <a:pt x="56" y="164"/>
                      <a:pt x="58" y="162"/>
                      <a:pt x="62" y="163"/>
                    </a:cubicBezTo>
                    <a:cubicBezTo>
                      <a:pt x="66" y="163"/>
                      <a:pt x="69" y="162"/>
                      <a:pt x="71" y="160"/>
                    </a:cubicBezTo>
                    <a:cubicBezTo>
                      <a:pt x="73" y="159"/>
                      <a:pt x="79" y="164"/>
                      <a:pt x="80" y="162"/>
                    </a:cubicBezTo>
                    <a:cubicBezTo>
                      <a:pt x="82" y="161"/>
                      <a:pt x="89" y="160"/>
                      <a:pt x="93" y="160"/>
                    </a:cubicBezTo>
                    <a:cubicBezTo>
                      <a:pt x="97" y="160"/>
                      <a:pt x="106" y="156"/>
                      <a:pt x="109" y="154"/>
                    </a:cubicBezTo>
                    <a:cubicBezTo>
                      <a:pt x="111" y="151"/>
                      <a:pt x="107" y="151"/>
                      <a:pt x="104" y="151"/>
                    </a:cubicBezTo>
                    <a:cubicBezTo>
                      <a:pt x="100" y="152"/>
                      <a:pt x="101" y="148"/>
                      <a:pt x="105" y="145"/>
                    </a:cubicBezTo>
                    <a:cubicBezTo>
                      <a:pt x="108" y="141"/>
                      <a:pt x="114" y="139"/>
                      <a:pt x="114" y="134"/>
                    </a:cubicBezTo>
                    <a:close/>
                    <a:moveTo>
                      <a:pt x="14" y="50"/>
                    </a:moveTo>
                    <a:cubicBezTo>
                      <a:pt x="18" y="50"/>
                      <a:pt x="23" y="42"/>
                      <a:pt x="21" y="40"/>
                    </a:cubicBezTo>
                    <a:cubicBezTo>
                      <a:pt x="19" y="38"/>
                      <a:pt x="10" y="50"/>
                      <a:pt x="14" y="50"/>
                    </a:cubicBezTo>
                    <a:close/>
                    <a:moveTo>
                      <a:pt x="78" y="14"/>
                    </a:moveTo>
                    <a:cubicBezTo>
                      <a:pt x="81" y="11"/>
                      <a:pt x="84" y="0"/>
                      <a:pt x="80" y="1"/>
                    </a:cubicBezTo>
                    <a:cubicBezTo>
                      <a:pt x="76" y="3"/>
                      <a:pt x="77" y="15"/>
                      <a:pt x="78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33">
                <a:extLst>
                  <a:ext uri="{FF2B5EF4-FFF2-40B4-BE49-F238E27FC236}">
                    <a16:creationId xmlns:a16="http://schemas.microsoft.com/office/drawing/2014/main" id="{4511BCA5-5DA9-4202-B1D6-FA36B1AAD4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0597" y="2778658"/>
                <a:ext cx="124587" cy="118836"/>
              </a:xfrm>
              <a:custGeom>
                <a:avLst/>
                <a:gdLst/>
                <a:ahLst/>
                <a:cxnLst>
                  <a:cxn ang="0">
                    <a:pos x="27" y="20"/>
                  </a:cxn>
                  <a:cxn ang="0">
                    <a:pos x="27" y="12"/>
                  </a:cxn>
                  <a:cxn ang="0">
                    <a:pos x="28" y="2"/>
                  </a:cxn>
                  <a:cxn ang="0">
                    <a:pos x="20" y="7"/>
                  </a:cxn>
                  <a:cxn ang="0">
                    <a:pos x="13" y="10"/>
                  </a:cxn>
                  <a:cxn ang="0">
                    <a:pos x="14" y="15"/>
                  </a:cxn>
                  <a:cxn ang="0">
                    <a:pos x="7" y="12"/>
                  </a:cxn>
                  <a:cxn ang="0">
                    <a:pos x="2" y="20"/>
                  </a:cxn>
                  <a:cxn ang="0">
                    <a:pos x="2" y="33"/>
                  </a:cxn>
                  <a:cxn ang="0">
                    <a:pos x="6" y="43"/>
                  </a:cxn>
                  <a:cxn ang="0">
                    <a:pos x="8" y="48"/>
                  </a:cxn>
                  <a:cxn ang="0">
                    <a:pos x="18" y="49"/>
                  </a:cxn>
                  <a:cxn ang="0">
                    <a:pos x="22" y="48"/>
                  </a:cxn>
                  <a:cxn ang="0">
                    <a:pos x="18" y="42"/>
                  </a:cxn>
                  <a:cxn ang="0">
                    <a:pos x="24" y="44"/>
                  </a:cxn>
                  <a:cxn ang="0">
                    <a:pos x="32" y="43"/>
                  </a:cxn>
                  <a:cxn ang="0">
                    <a:pos x="28" y="36"/>
                  </a:cxn>
                  <a:cxn ang="0">
                    <a:pos x="22" y="36"/>
                  </a:cxn>
                  <a:cxn ang="0">
                    <a:pos x="26" y="29"/>
                  </a:cxn>
                  <a:cxn ang="0">
                    <a:pos x="33" y="25"/>
                  </a:cxn>
                  <a:cxn ang="0">
                    <a:pos x="27" y="20"/>
                  </a:cxn>
                  <a:cxn ang="0">
                    <a:pos x="53" y="30"/>
                  </a:cxn>
                  <a:cxn ang="0">
                    <a:pos x="49" y="32"/>
                  </a:cxn>
                  <a:cxn ang="0">
                    <a:pos x="45" y="30"/>
                  </a:cxn>
                  <a:cxn ang="0">
                    <a:pos x="38" y="33"/>
                  </a:cxn>
                  <a:cxn ang="0">
                    <a:pos x="42" y="43"/>
                  </a:cxn>
                  <a:cxn ang="0">
                    <a:pos x="39" y="46"/>
                  </a:cxn>
                  <a:cxn ang="0">
                    <a:pos x="42" y="51"/>
                  </a:cxn>
                  <a:cxn ang="0">
                    <a:pos x="50" y="42"/>
                  </a:cxn>
                  <a:cxn ang="0">
                    <a:pos x="53" y="30"/>
                  </a:cxn>
                </a:cxnLst>
                <a:rect l="0" t="0" r="r" b="b"/>
                <a:pathLst>
                  <a:path w="54" h="52">
                    <a:moveTo>
                      <a:pt x="27" y="20"/>
                    </a:moveTo>
                    <a:cubicBezTo>
                      <a:pt x="26" y="19"/>
                      <a:pt x="25" y="13"/>
                      <a:pt x="27" y="12"/>
                    </a:cubicBezTo>
                    <a:cubicBezTo>
                      <a:pt x="29" y="10"/>
                      <a:pt x="30" y="4"/>
                      <a:pt x="28" y="2"/>
                    </a:cubicBezTo>
                    <a:cubicBezTo>
                      <a:pt x="27" y="0"/>
                      <a:pt x="21" y="2"/>
                      <a:pt x="20" y="7"/>
                    </a:cubicBezTo>
                    <a:cubicBezTo>
                      <a:pt x="20" y="11"/>
                      <a:pt x="15" y="9"/>
                      <a:pt x="13" y="10"/>
                    </a:cubicBezTo>
                    <a:cubicBezTo>
                      <a:pt x="12" y="11"/>
                      <a:pt x="16" y="13"/>
                      <a:pt x="14" y="15"/>
                    </a:cubicBezTo>
                    <a:cubicBezTo>
                      <a:pt x="12" y="17"/>
                      <a:pt x="11" y="12"/>
                      <a:pt x="7" y="12"/>
                    </a:cubicBezTo>
                    <a:cubicBezTo>
                      <a:pt x="4" y="11"/>
                      <a:pt x="4" y="17"/>
                      <a:pt x="2" y="20"/>
                    </a:cubicBezTo>
                    <a:cubicBezTo>
                      <a:pt x="0" y="23"/>
                      <a:pt x="1" y="29"/>
                      <a:pt x="2" y="33"/>
                    </a:cubicBezTo>
                    <a:cubicBezTo>
                      <a:pt x="2" y="37"/>
                      <a:pt x="7" y="39"/>
                      <a:pt x="6" y="43"/>
                    </a:cubicBezTo>
                    <a:cubicBezTo>
                      <a:pt x="5" y="44"/>
                      <a:pt x="7" y="46"/>
                      <a:pt x="8" y="48"/>
                    </a:cubicBezTo>
                    <a:cubicBezTo>
                      <a:pt x="12" y="48"/>
                      <a:pt x="16" y="48"/>
                      <a:pt x="18" y="49"/>
                    </a:cubicBezTo>
                    <a:cubicBezTo>
                      <a:pt x="19" y="49"/>
                      <a:pt x="20" y="49"/>
                      <a:pt x="22" y="48"/>
                    </a:cubicBezTo>
                    <a:cubicBezTo>
                      <a:pt x="21" y="46"/>
                      <a:pt x="17" y="44"/>
                      <a:pt x="18" y="42"/>
                    </a:cubicBezTo>
                    <a:cubicBezTo>
                      <a:pt x="18" y="40"/>
                      <a:pt x="21" y="42"/>
                      <a:pt x="24" y="44"/>
                    </a:cubicBezTo>
                    <a:cubicBezTo>
                      <a:pt x="26" y="46"/>
                      <a:pt x="31" y="46"/>
                      <a:pt x="32" y="43"/>
                    </a:cubicBezTo>
                    <a:cubicBezTo>
                      <a:pt x="32" y="42"/>
                      <a:pt x="31" y="35"/>
                      <a:pt x="28" y="36"/>
                    </a:cubicBezTo>
                    <a:cubicBezTo>
                      <a:pt x="24" y="38"/>
                      <a:pt x="24" y="37"/>
                      <a:pt x="22" y="36"/>
                    </a:cubicBezTo>
                    <a:cubicBezTo>
                      <a:pt x="21" y="34"/>
                      <a:pt x="25" y="31"/>
                      <a:pt x="26" y="29"/>
                    </a:cubicBezTo>
                    <a:cubicBezTo>
                      <a:pt x="26" y="26"/>
                      <a:pt x="32" y="27"/>
                      <a:pt x="33" y="25"/>
                    </a:cubicBezTo>
                    <a:cubicBezTo>
                      <a:pt x="34" y="23"/>
                      <a:pt x="29" y="20"/>
                      <a:pt x="27" y="20"/>
                    </a:cubicBezTo>
                    <a:close/>
                    <a:moveTo>
                      <a:pt x="53" y="30"/>
                    </a:moveTo>
                    <a:cubicBezTo>
                      <a:pt x="51" y="29"/>
                      <a:pt x="50" y="32"/>
                      <a:pt x="49" y="32"/>
                    </a:cubicBezTo>
                    <a:cubicBezTo>
                      <a:pt x="47" y="33"/>
                      <a:pt x="46" y="26"/>
                      <a:pt x="45" y="30"/>
                    </a:cubicBezTo>
                    <a:cubicBezTo>
                      <a:pt x="44" y="33"/>
                      <a:pt x="41" y="28"/>
                      <a:pt x="38" y="33"/>
                    </a:cubicBezTo>
                    <a:cubicBezTo>
                      <a:pt x="34" y="38"/>
                      <a:pt x="40" y="42"/>
                      <a:pt x="42" y="43"/>
                    </a:cubicBezTo>
                    <a:cubicBezTo>
                      <a:pt x="44" y="45"/>
                      <a:pt x="42" y="47"/>
                      <a:pt x="39" y="46"/>
                    </a:cubicBezTo>
                    <a:cubicBezTo>
                      <a:pt x="36" y="46"/>
                      <a:pt x="38" y="51"/>
                      <a:pt x="42" y="51"/>
                    </a:cubicBezTo>
                    <a:cubicBezTo>
                      <a:pt x="46" y="52"/>
                      <a:pt x="50" y="44"/>
                      <a:pt x="50" y="42"/>
                    </a:cubicBezTo>
                    <a:cubicBezTo>
                      <a:pt x="49" y="40"/>
                      <a:pt x="54" y="31"/>
                      <a:pt x="53" y="3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34">
                <a:extLst>
                  <a:ext uri="{FF2B5EF4-FFF2-40B4-BE49-F238E27FC236}">
                    <a16:creationId xmlns:a16="http://schemas.microsoft.com/office/drawing/2014/main" id="{A78CA9A1-401E-4F7F-AC4C-C196839E12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6849" y="2303315"/>
                <a:ext cx="322007" cy="569263"/>
              </a:xfrm>
              <a:custGeom>
                <a:avLst/>
                <a:gdLst/>
                <a:ahLst/>
                <a:cxnLst>
                  <a:cxn ang="0">
                    <a:pos x="137" y="53"/>
                  </a:cxn>
                  <a:cxn ang="0">
                    <a:pos x="135" y="33"/>
                  </a:cxn>
                  <a:cxn ang="0">
                    <a:pos x="118" y="12"/>
                  </a:cxn>
                  <a:cxn ang="0">
                    <a:pos x="98" y="11"/>
                  </a:cxn>
                  <a:cxn ang="0">
                    <a:pos x="79" y="11"/>
                  </a:cxn>
                  <a:cxn ang="0">
                    <a:pos x="68" y="23"/>
                  </a:cxn>
                  <a:cxn ang="0">
                    <a:pos x="56" y="37"/>
                  </a:cxn>
                  <a:cxn ang="0">
                    <a:pos x="47" y="51"/>
                  </a:cxn>
                  <a:cxn ang="0">
                    <a:pos x="37" y="60"/>
                  </a:cxn>
                  <a:cxn ang="0">
                    <a:pos x="29" y="85"/>
                  </a:cxn>
                  <a:cxn ang="0">
                    <a:pos x="31" y="97"/>
                  </a:cxn>
                  <a:cxn ang="0">
                    <a:pos x="12" y="105"/>
                  </a:cxn>
                  <a:cxn ang="0">
                    <a:pos x="11" y="127"/>
                  </a:cxn>
                  <a:cxn ang="0">
                    <a:pos x="18" y="146"/>
                  </a:cxn>
                  <a:cxn ang="0">
                    <a:pos x="15" y="157"/>
                  </a:cxn>
                  <a:cxn ang="0">
                    <a:pos x="8" y="171"/>
                  </a:cxn>
                  <a:cxn ang="0">
                    <a:pos x="3" y="187"/>
                  </a:cxn>
                  <a:cxn ang="0">
                    <a:pos x="0" y="188"/>
                  </a:cxn>
                  <a:cxn ang="0">
                    <a:pos x="9" y="211"/>
                  </a:cxn>
                  <a:cxn ang="0">
                    <a:pos x="17" y="230"/>
                  </a:cxn>
                  <a:cxn ang="0">
                    <a:pos x="20" y="244"/>
                  </a:cxn>
                  <a:cxn ang="0">
                    <a:pos x="33" y="238"/>
                  </a:cxn>
                  <a:cxn ang="0">
                    <a:pos x="46" y="233"/>
                  </a:cxn>
                  <a:cxn ang="0">
                    <a:pos x="57" y="230"/>
                  </a:cxn>
                  <a:cxn ang="0">
                    <a:pos x="59" y="220"/>
                  </a:cxn>
                  <a:cxn ang="0">
                    <a:pos x="61" y="196"/>
                  </a:cxn>
                  <a:cxn ang="0">
                    <a:pos x="77" y="179"/>
                  </a:cxn>
                  <a:cxn ang="0">
                    <a:pos x="73" y="158"/>
                  </a:cxn>
                  <a:cxn ang="0">
                    <a:pos x="64" y="144"/>
                  </a:cxn>
                  <a:cxn ang="0">
                    <a:pos x="71" y="124"/>
                  </a:cxn>
                  <a:cxn ang="0">
                    <a:pos x="84" y="110"/>
                  </a:cxn>
                  <a:cxn ang="0">
                    <a:pos x="112" y="91"/>
                  </a:cxn>
                  <a:cxn ang="0">
                    <a:pos x="115" y="71"/>
                  </a:cxn>
                  <a:cxn ang="0">
                    <a:pos x="134" y="64"/>
                  </a:cxn>
                  <a:cxn ang="0">
                    <a:pos x="139" y="58"/>
                  </a:cxn>
                  <a:cxn ang="0">
                    <a:pos x="75" y="220"/>
                  </a:cxn>
                </a:cxnLst>
                <a:rect l="0" t="0" r="r" b="b"/>
                <a:pathLst>
                  <a:path w="140" h="247">
                    <a:moveTo>
                      <a:pt x="139" y="58"/>
                    </a:moveTo>
                    <a:cubicBezTo>
                      <a:pt x="137" y="57"/>
                      <a:pt x="134" y="53"/>
                      <a:pt x="137" y="53"/>
                    </a:cubicBezTo>
                    <a:cubicBezTo>
                      <a:pt x="139" y="53"/>
                      <a:pt x="140" y="44"/>
                      <a:pt x="137" y="43"/>
                    </a:cubicBezTo>
                    <a:cubicBezTo>
                      <a:pt x="134" y="41"/>
                      <a:pt x="137" y="34"/>
                      <a:pt x="135" y="33"/>
                    </a:cubicBezTo>
                    <a:cubicBezTo>
                      <a:pt x="132" y="31"/>
                      <a:pt x="134" y="26"/>
                      <a:pt x="134" y="22"/>
                    </a:cubicBezTo>
                    <a:cubicBezTo>
                      <a:pt x="135" y="18"/>
                      <a:pt x="124" y="15"/>
                      <a:pt x="118" y="12"/>
                    </a:cubicBezTo>
                    <a:cubicBezTo>
                      <a:pt x="112" y="10"/>
                      <a:pt x="109" y="5"/>
                      <a:pt x="105" y="3"/>
                    </a:cubicBezTo>
                    <a:cubicBezTo>
                      <a:pt x="100" y="0"/>
                      <a:pt x="98" y="7"/>
                      <a:pt x="98" y="11"/>
                    </a:cubicBezTo>
                    <a:cubicBezTo>
                      <a:pt x="98" y="16"/>
                      <a:pt x="94" y="16"/>
                      <a:pt x="91" y="13"/>
                    </a:cubicBezTo>
                    <a:cubicBezTo>
                      <a:pt x="87" y="11"/>
                      <a:pt x="84" y="13"/>
                      <a:pt x="79" y="11"/>
                    </a:cubicBezTo>
                    <a:cubicBezTo>
                      <a:pt x="74" y="9"/>
                      <a:pt x="76" y="16"/>
                      <a:pt x="76" y="19"/>
                    </a:cubicBezTo>
                    <a:cubicBezTo>
                      <a:pt x="76" y="23"/>
                      <a:pt x="71" y="23"/>
                      <a:pt x="68" y="23"/>
                    </a:cubicBezTo>
                    <a:cubicBezTo>
                      <a:pt x="64" y="23"/>
                      <a:pt x="59" y="25"/>
                      <a:pt x="59" y="29"/>
                    </a:cubicBezTo>
                    <a:cubicBezTo>
                      <a:pt x="59" y="33"/>
                      <a:pt x="54" y="35"/>
                      <a:pt x="56" y="37"/>
                    </a:cubicBezTo>
                    <a:cubicBezTo>
                      <a:pt x="57" y="39"/>
                      <a:pt x="55" y="41"/>
                      <a:pt x="53" y="43"/>
                    </a:cubicBezTo>
                    <a:cubicBezTo>
                      <a:pt x="51" y="44"/>
                      <a:pt x="49" y="50"/>
                      <a:pt x="47" y="51"/>
                    </a:cubicBezTo>
                    <a:cubicBezTo>
                      <a:pt x="46" y="53"/>
                      <a:pt x="48" y="56"/>
                      <a:pt x="45" y="58"/>
                    </a:cubicBezTo>
                    <a:cubicBezTo>
                      <a:pt x="42" y="60"/>
                      <a:pt x="38" y="58"/>
                      <a:pt x="37" y="60"/>
                    </a:cubicBezTo>
                    <a:cubicBezTo>
                      <a:pt x="35" y="62"/>
                      <a:pt x="37" y="65"/>
                      <a:pt x="36" y="70"/>
                    </a:cubicBezTo>
                    <a:cubicBezTo>
                      <a:pt x="36" y="75"/>
                      <a:pt x="32" y="80"/>
                      <a:pt x="29" y="85"/>
                    </a:cubicBezTo>
                    <a:cubicBezTo>
                      <a:pt x="25" y="89"/>
                      <a:pt x="30" y="90"/>
                      <a:pt x="31" y="91"/>
                    </a:cubicBezTo>
                    <a:cubicBezTo>
                      <a:pt x="33" y="91"/>
                      <a:pt x="33" y="94"/>
                      <a:pt x="31" y="97"/>
                    </a:cubicBezTo>
                    <a:cubicBezTo>
                      <a:pt x="30" y="100"/>
                      <a:pt x="26" y="98"/>
                      <a:pt x="24" y="97"/>
                    </a:cubicBezTo>
                    <a:cubicBezTo>
                      <a:pt x="22" y="97"/>
                      <a:pt x="16" y="100"/>
                      <a:pt x="12" y="105"/>
                    </a:cubicBezTo>
                    <a:cubicBezTo>
                      <a:pt x="9" y="110"/>
                      <a:pt x="10" y="114"/>
                      <a:pt x="11" y="116"/>
                    </a:cubicBezTo>
                    <a:cubicBezTo>
                      <a:pt x="12" y="119"/>
                      <a:pt x="9" y="122"/>
                      <a:pt x="11" y="127"/>
                    </a:cubicBezTo>
                    <a:cubicBezTo>
                      <a:pt x="14" y="133"/>
                      <a:pt x="10" y="134"/>
                      <a:pt x="11" y="138"/>
                    </a:cubicBezTo>
                    <a:cubicBezTo>
                      <a:pt x="11" y="142"/>
                      <a:pt x="18" y="142"/>
                      <a:pt x="18" y="146"/>
                    </a:cubicBezTo>
                    <a:cubicBezTo>
                      <a:pt x="19" y="151"/>
                      <a:pt x="16" y="152"/>
                      <a:pt x="14" y="152"/>
                    </a:cubicBezTo>
                    <a:cubicBezTo>
                      <a:pt x="12" y="152"/>
                      <a:pt x="12" y="156"/>
                      <a:pt x="15" y="157"/>
                    </a:cubicBezTo>
                    <a:cubicBezTo>
                      <a:pt x="17" y="159"/>
                      <a:pt x="16" y="166"/>
                      <a:pt x="15" y="168"/>
                    </a:cubicBezTo>
                    <a:cubicBezTo>
                      <a:pt x="14" y="170"/>
                      <a:pt x="7" y="168"/>
                      <a:pt x="8" y="171"/>
                    </a:cubicBezTo>
                    <a:cubicBezTo>
                      <a:pt x="8" y="174"/>
                      <a:pt x="6" y="178"/>
                      <a:pt x="6" y="180"/>
                    </a:cubicBezTo>
                    <a:cubicBezTo>
                      <a:pt x="6" y="182"/>
                      <a:pt x="6" y="189"/>
                      <a:pt x="3" y="187"/>
                    </a:cubicBezTo>
                    <a:cubicBezTo>
                      <a:pt x="3" y="187"/>
                      <a:pt x="1" y="187"/>
                      <a:pt x="0" y="187"/>
                    </a:cubicBezTo>
                    <a:cubicBezTo>
                      <a:pt x="0" y="187"/>
                      <a:pt x="0" y="188"/>
                      <a:pt x="0" y="188"/>
                    </a:cubicBezTo>
                    <a:cubicBezTo>
                      <a:pt x="0" y="192"/>
                      <a:pt x="1" y="196"/>
                      <a:pt x="5" y="199"/>
                    </a:cubicBezTo>
                    <a:cubicBezTo>
                      <a:pt x="9" y="202"/>
                      <a:pt x="6" y="207"/>
                      <a:pt x="9" y="211"/>
                    </a:cubicBezTo>
                    <a:cubicBezTo>
                      <a:pt x="12" y="215"/>
                      <a:pt x="11" y="218"/>
                      <a:pt x="15" y="221"/>
                    </a:cubicBezTo>
                    <a:cubicBezTo>
                      <a:pt x="18" y="224"/>
                      <a:pt x="18" y="226"/>
                      <a:pt x="17" y="230"/>
                    </a:cubicBezTo>
                    <a:cubicBezTo>
                      <a:pt x="15" y="234"/>
                      <a:pt x="20" y="233"/>
                      <a:pt x="20" y="235"/>
                    </a:cubicBezTo>
                    <a:cubicBezTo>
                      <a:pt x="20" y="237"/>
                      <a:pt x="19" y="242"/>
                      <a:pt x="20" y="244"/>
                    </a:cubicBezTo>
                    <a:cubicBezTo>
                      <a:pt x="21" y="247"/>
                      <a:pt x="24" y="244"/>
                      <a:pt x="29" y="244"/>
                    </a:cubicBezTo>
                    <a:cubicBezTo>
                      <a:pt x="34" y="244"/>
                      <a:pt x="33" y="241"/>
                      <a:pt x="33" y="238"/>
                    </a:cubicBezTo>
                    <a:cubicBezTo>
                      <a:pt x="33" y="234"/>
                      <a:pt x="36" y="236"/>
                      <a:pt x="37" y="234"/>
                    </a:cubicBezTo>
                    <a:cubicBezTo>
                      <a:pt x="37" y="232"/>
                      <a:pt x="42" y="231"/>
                      <a:pt x="46" y="233"/>
                    </a:cubicBezTo>
                    <a:cubicBezTo>
                      <a:pt x="50" y="235"/>
                      <a:pt x="52" y="232"/>
                      <a:pt x="53" y="228"/>
                    </a:cubicBezTo>
                    <a:cubicBezTo>
                      <a:pt x="53" y="224"/>
                      <a:pt x="55" y="229"/>
                      <a:pt x="57" y="230"/>
                    </a:cubicBezTo>
                    <a:cubicBezTo>
                      <a:pt x="58" y="230"/>
                      <a:pt x="61" y="223"/>
                      <a:pt x="63" y="219"/>
                    </a:cubicBezTo>
                    <a:cubicBezTo>
                      <a:pt x="65" y="214"/>
                      <a:pt x="63" y="215"/>
                      <a:pt x="59" y="220"/>
                    </a:cubicBezTo>
                    <a:cubicBezTo>
                      <a:pt x="55" y="224"/>
                      <a:pt x="57" y="215"/>
                      <a:pt x="59" y="212"/>
                    </a:cubicBezTo>
                    <a:cubicBezTo>
                      <a:pt x="60" y="208"/>
                      <a:pt x="60" y="198"/>
                      <a:pt x="61" y="196"/>
                    </a:cubicBezTo>
                    <a:cubicBezTo>
                      <a:pt x="61" y="193"/>
                      <a:pt x="62" y="190"/>
                      <a:pt x="67" y="189"/>
                    </a:cubicBezTo>
                    <a:cubicBezTo>
                      <a:pt x="72" y="188"/>
                      <a:pt x="78" y="182"/>
                      <a:pt x="77" y="179"/>
                    </a:cubicBezTo>
                    <a:cubicBezTo>
                      <a:pt x="76" y="177"/>
                      <a:pt x="84" y="173"/>
                      <a:pt x="84" y="170"/>
                    </a:cubicBezTo>
                    <a:cubicBezTo>
                      <a:pt x="84" y="168"/>
                      <a:pt x="76" y="160"/>
                      <a:pt x="73" y="158"/>
                    </a:cubicBezTo>
                    <a:cubicBezTo>
                      <a:pt x="70" y="157"/>
                      <a:pt x="65" y="158"/>
                      <a:pt x="65" y="156"/>
                    </a:cubicBezTo>
                    <a:cubicBezTo>
                      <a:pt x="66" y="154"/>
                      <a:pt x="64" y="147"/>
                      <a:pt x="64" y="144"/>
                    </a:cubicBezTo>
                    <a:cubicBezTo>
                      <a:pt x="63" y="140"/>
                      <a:pt x="68" y="136"/>
                      <a:pt x="68" y="133"/>
                    </a:cubicBezTo>
                    <a:cubicBezTo>
                      <a:pt x="68" y="129"/>
                      <a:pt x="68" y="125"/>
                      <a:pt x="71" y="124"/>
                    </a:cubicBezTo>
                    <a:cubicBezTo>
                      <a:pt x="74" y="123"/>
                      <a:pt x="72" y="120"/>
                      <a:pt x="76" y="119"/>
                    </a:cubicBezTo>
                    <a:cubicBezTo>
                      <a:pt x="80" y="118"/>
                      <a:pt x="80" y="112"/>
                      <a:pt x="84" y="110"/>
                    </a:cubicBezTo>
                    <a:cubicBezTo>
                      <a:pt x="89" y="108"/>
                      <a:pt x="89" y="107"/>
                      <a:pt x="95" y="104"/>
                    </a:cubicBezTo>
                    <a:cubicBezTo>
                      <a:pt x="101" y="101"/>
                      <a:pt x="110" y="94"/>
                      <a:pt x="112" y="91"/>
                    </a:cubicBezTo>
                    <a:cubicBezTo>
                      <a:pt x="114" y="87"/>
                      <a:pt x="106" y="84"/>
                      <a:pt x="111" y="80"/>
                    </a:cubicBezTo>
                    <a:cubicBezTo>
                      <a:pt x="116" y="76"/>
                      <a:pt x="112" y="72"/>
                      <a:pt x="115" y="71"/>
                    </a:cubicBezTo>
                    <a:cubicBezTo>
                      <a:pt x="119" y="69"/>
                      <a:pt x="120" y="68"/>
                      <a:pt x="123" y="65"/>
                    </a:cubicBezTo>
                    <a:cubicBezTo>
                      <a:pt x="125" y="62"/>
                      <a:pt x="128" y="65"/>
                      <a:pt x="134" y="64"/>
                    </a:cubicBezTo>
                    <a:cubicBezTo>
                      <a:pt x="137" y="63"/>
                      <a:pt x="139" y="63"/>
                      <a:pt x="140" y="64"/>
                    </a:cubicBezTo>
                    <a:cubicBezTo>
                      <a:pt x="140" y="61"/>
                      <a:pt x="140" y="59"/>
                      <a:pt x="139" y="58"/>
                    </a:cubicBezTo>
                    <a:close/>
                    <a:moveTo>
                      <a:pt x="83" y="205"/>
                    </a:moveTo>
                    <a:cubicBezTo>
                      <a:pt x="76" y="205"/>
                      <a:pt x="73" y="218"/>
                      <a:pt x="75" y="220"/>
                    </a:cubicBezTo>
                    <a:cubicBezTo>
                      <a:pt x="76" y="221"/>
                      <a:pt x="89" y="205"/>
                      <a:pt x="83" y="205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35">
                <a:extLst>
                  <a:ext uri="{FF2B5EF4-FFF2-40B4-BE49-F238E27FC236}">
                    <a16:creationId xmlns:a16="http://schemas.microsoft.com/office/drawing/2014/main" id="{6DFFFF30-CA1E-4C27-ADBD-6BD828C973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1354" y="2703906"/>
                <a:ext cx="164836" cy="80502"/>
              </a:xfrm>
              <a:custGeom>
                <a:avLst/>
                <a:gdLst/>
                <a:ahLst/>
                <a:cxnLst>
                  <a:cxn ang="0">
                    <a:pos x="66" y="10"/>
                  </a:cxn>
                  <a:cxn ang="0">
                    <a:pos x="69" y="2"/>
                  </a:cxn>
                  <a:cxn ang="0">
                    <a:pos x="66" y="4"/>
                  </a:cxn>
                  <a:cxn ang="0">
                    <a:pos x="45" y="1"/>
                  </a:cxn>
                  <a:cxn ang="0">
                    <a:pos x="24" y="6"/>
                  </a:cxn>
                  <a:cxn ang="0">
                    <a:pos x="17" y="12"/>
                  </a:cxn>
                  <a:cxn ang="0">
                    <a:pos x="19" y="19"/>
                  </a:cxn>
                  <a:cxn ang="0">
                    <a:pos x="26" y="23"/>
                  </a:cxn>
                  <a:cxn ang="0">
                    <a:pos x="28" y="28"/>
                  </a:cxn>
                  <a:cxn ang="0">
                    <a:pos x="28" y="28"/>
                  </a:cxn>
                  <a:cxn ang="0">
                    <a:pos x="40" y="28"/>
                  </a:cxn>
                  <a:cxn ang="0">
                    <a:pos x="52" y="34"/>
                  </a:cxn>
                  <a:cxn ang="0">
                    <a:pos x="62" y="35"/>
                  </a:cxn>
                  <a:cxn ang="0">
                    <a:pos x="63" y="32"/>
                  </a:cxn>
                  <a:cxn ang="0">
                    <a:pos x="66" y="28"/>
                  </a:cxn>
                  <a:cxn ang="0">
                    <a:pos x="63" y="22"/>
                  </a:cxn>
                  <a:cxn ang="0">
                    <a:pos x="63" y="16"/>
                  </a:cxn>
                  <a:cxn ang="0">
                    <a:pos x="66" y="10"/>
                  </a:cxn>
                  <a:cxn ang="0">
                    <a:pos x="7" y="18"/>
                  </a:cxn>
                  <a:cxn ang="0">
                    <a:pos x="3" y="28"/>
                  </a:cxn>
                  <a:cxn ang="0">
                    <a:pos x="15" y="20"/>
                  </a:cxn>
                  <a:cxn ang="0">
                    <a:pos x="7" y="18"/>
                  </a:cxn>
                  <a:cxn ang="0">
                    <a:pos x="12" y="13"/>
                  </a:cxn>
                  <a:cxn ang="0">
                    <a:pos x="5" y="14"/>
                  </a:cxn>
                  <a:cxn ang="0">
                    <a:pos x="12" y="13"/>
                  </a:cxn>
                </a:cxnLst>
                <a:rect l="0" t="0" r="r" b="b"/>
                <a:pathLst>
                  <a:path w="71" h="35">
                    <a:moveTo>
                      <a:pt x="66" y="10"/>
                    </a:moveTo>
                    <a:cubicBezTo>
                      <a:pt x="68" y="7"/>
                      <a:pt x="71" y="6"/>
                      <a:pt x="69" y="2"/>
                    </a:cubicBezTo>
                    <a:cubicBezTo>
                      <a:pt x="68" y="3"/>
                      <a:pt x="67" y="3"/>
                      <a:pt x="66" y="4"/>
                    </a:cubicBezTo>
                    <a:cubicBezTo>
                      <a:pt x="61" y="5"/>
                      <a:pt x="51" y="0"/>
                      <a:pt x="45" y="1"/>
                    </a:cubicBezTo>
                    <a:cubicBezTo>
                      <a:pt x="39" y="3"/>
                      <a:pt x="27" y="3"/>
                      <a:pt x="24" y="6"/>
                    </a:cubicBezTo>
                    <a:cubicBezTo>
                      <a:pt x="21" y="9"/>
                      <a:pt x="14" y="9"/>
                      <a:pt x="17" y="12"/>
                    </a:cubicBezTo>
                    <a:cubicBezTo>
                      <a:pt x="20" y="15"/>
                      <a:pt x="17" y="16"/>
                      <a:pt x="19" y="19"/>
                    </a:cubicBezTo>
                    <a:cubicBezTo>
                      <a:pt x="22" y="22"/>
                      <a:pt x="23" y="24"/>
                      <a:pt x="26" y="23"/>
                    </a:cubicBezTo>
                    <a:cubicBezTo>
                      <a:pt x="29" y="22"/>
                      <a:pt x="32" y="24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4" y="27"/>
                      <a:pt x="39" y="27"/>
                      <a:pt x="40" y="28"/>
                    </a:cubicBezTo>
                    <a:cubicBezTo>
                      <a:pt x="42" y="29"/>
                      <a:pt x="50" y="35"/>
                      <a:pt x="52" y="34"/>
                    </a:cubicBezTo>
                    <a:cubicBezTo>
                      <a:pt x="53" y="34"/>
                      <a:pt x="58" y="34"/>
                      <a:pt x="62" y="35"/>
                    </a:cubicBezTo>
                    <a:cubicBezTo>
                      <a:pt x="62" y="34"/>
                      <a:pt x="62" y="32"/>
                      <a:pt x="63" y="32"/>
                    </a:cubicBezTo>
                    <a:cubicBezTo>
                      <a:pt x="64" y="31"/>
                      <a:pt x="68" y="31"/>
                      <a:pt x="66" y="28"/>
                    </a:cubicBezTo>
                    <a:cubicBezTo>
                      <a:pt x="64" y="26"/>
                      <a:pt x="64" y="25"/>
                      <a:pt x="63" y="22"/>
                    </a:cubicBezTo>
                    <a:cubicBezTo>
                      <a:pt x="63" y="19"/>
                      <a:pt x="62" y="18"/>
                      <a:pt x="63" y="16"/>
                    </a:cubicBezTo>
                    <a:cubicBezTo>
                      <a:pt x="63" y="14"/>
                      <a:pt x="65" y="13"/>
                      <a:pt x="66" y="10"/>
                    </a:cubicBezTo>
                    <a:close/>
                    <a:moveTo>
                      <a:pt x="7" y="18"/>
                    </a:moveTo>
                    <a:cubicBezTo>
                      <a:pt x="1" y="20"/>
                      <a:pt x="0" y="28"/>
                      <a:pt x="3" y="28"/>
                    </a:cubicBezTo>
                    <a:cubicBezTo>
                      <a:pt x="6" y="28"/>
                      <a:pt x="13" y="22"/>
                      <a:pt x="15" y="20"/>
                    </a:cubicBezTo>
                    <a:cubicBezTo>
                      <a:pt x="16" y="18"/>
                      <a:pt x="13" y="16"/>
                      <a:pt x="7" y="18"/>
                    </a:cubicBezTo>
                    <a:close/>
                    <a:moveTo>
                      <a:pt x="12" y="13"/>
                    </a:moveTo>
                    <a:cubicBezTo>
                      <a:pt x="14" y="11"/>
                      <a:pt x="3" y="12"/>
                      <a:pt x="5" y="14"/>
                    </a:cubicBezTo>
                    <a:cubicBezTo>
                      <a:pt x="7" y="16"/>
                      <a:pt x="11" y="16"/>
                      <a:pt x="12" y="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39">
                <a:extLst>
                  <a:ext uri="{FF2B5EF4-FFF2-40B4-BE49-F238E27FC236}">
                    <a16:creationId xmlns:a16="http://schemas.microsoft.com/office/drawing/2014/main" id="{02343C56-78E8-41B5-8D75-8FE68A942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0096" y="1703386"/>
                <a:ext cx="674680" cy="1065689"/>
              </a:xfrm>
              <a:custGeom>
                <a:avLst/>
                <a:gdLst/>
                <a:ahLst/>
                <a:cxnLst>
                  <a:cxn ang="0">
                    <a:pos x="276" y="242"/>
                  </a:cxn>
                  <a:cxn ang="0">
                    <a:pos x="277" y="228"/>
                  </a:cxn>
                  <a:cxn ang="0">
                    <a:pos x="261" y="226"/>
                  </a:cxn>
                  <a:cxn ang="0">
                    <a:pos x="243" y="225"/>
                  </a:cxn>
                  <a:cxn ang="0">
                    <a:pos x="234" y="224"/>
                  </a:cxn>
                  <a:cxn ang="0">
                    <a:pos x="216" y="228"/>
                  </a:cxn>
                  <a:cxn ang="0">
                    <a:pos x="202" y="243"/>
                  </a:cxn>
                  <a:cxn ang="0">
                    <a:pos x="202" y="226"/>
                  </a:cxn>
                  <a:cxn ang="0">
                    <a:pos x="182" y="238"/>
                  </a:cxn>
                  <a:cxn ang="0">
                    <a:pos x="174" y="242"/>
                  </a:cxn>
                  <a:cxn ang="0">
                    <a:pos x="165" y="240"/>
                  </a:cxn>
                  <a:cxn ang="0">
                    <a:pos x="150" y="251"/>
                  </a:cxn>
                  <a:cxn ang="0">
                    <a:pos x="139" y="260"/>
                  </a:cxn>
                  <a:cxn ang="0">
                    <a:pos x="129" y="265"/>
                  </a:cxn>
                  <a:cxn ang="0">
                    <a:pos x="112" y="269"/>
                  </a:cxn>
                  <a:cxn ang="0">
                    <a:pos x="105" y="279"/>
                  </a:cxn>
                  <a:cxn ang="0">
                    <a:pos x="129" y="279"/>
                  </a:cxn>
                  <a:cxn ang="0">
                    <a:pos x="111" y="292"/>
                  </a:cxn>
                  <a:cxn ang="0">
                    <a:pos x="86" y="319"/>
                  </a:cxn>
                  <a:cxn ang="0">
                    <a:pos x="70" y="341"/>
                  </a:cxn>
                  <a:cxn ang="0">
                    <a:pos x="56" y="361"/>
                  </a:cxn>
                  <a:cxn ang="0">
                    <a:pos x="36" y="374"/>
                  </a:cxn>
                  <a:cxn ang="0">
                    <a:pos x="16" y="387"/>
                  </a:cxn>
                  <a:cxn ang="0">
                    <a:pos x="6" y="404"/>
                  </a:cxn>
                  <a:cxn ang="0">
                    <a:pos x="2" y="425"/>
                  </a:cxn>
                  <a:cxn ang="0">
                    <a:pos x="12" y="432"/>
                  </a:cxn>
                  <a:cxn ang="0">
                    <a:pos x="10" y="440"/>
                  </a:cxn>
                  <a:cxn ang="0">
                    <a:pos x="20" y="458"/>
                  </a:cxn>
                  <a:cxn ang="0">
                    <a:pos x="65" y="436"/>
                  </a:cxn>
                  <a:cxn ang="0">
                    <a:pos x="78" y="440"/>
                  </a:cxn>
                  <a:cxn ang="0">
                    <a:pos x="86" y="412"/>
                  </a:cxn>
                  <a:cxn ang="0">
                    <a:pos x="83" y="376"/>
                  </a:cxn>
                  <a:cxn ang="0">
                    <a:pos x="103" y="351"/>
                  </a:cxn>
                  <a:cxn ang="0">
                    <a:pos x="117" y="318"/>
                  </a:cxn>
                  <a:cxn ang="0">
                    <a:pos x="131" y="289"/>
                  </a:cxn>
                  <a:cxn ang="0">
                    <a:pos x="163" y="273"/>
                  </a:cxn>
                  <a:cxn ang="0">
                    <a:pos x="185" y="258"/>
                  </a:cxn>
                  <a:cxn ang="0">
                    <a:pos x="225" y="270"/>
                  </a:cxn>
                  <a:cxn ang="0">
                    <a:pos x="250" y="243"/>
                  </a:cxn>
                  <a:cxn ang="0">
                    <a:pos x="276" y="255"/>
                  </a:cxn>
                  <a:cxn ang="0">
                    <a:pos x="81" y="34"/>
                  </a:cxn>
                  <a:cxn ang="0">
                    <a:pos x="108" y="49"/>
                  </a:cxn>
                  <a:cxn ang="0">
                    <a:pos x="129" y="54"/>
                  </a:cxn>
                  <a:cxn ang="0">
                    <a:pos x="131" y="69"/>
                  </a:cxn>
                  <a:cxn ang="0">
                    <a:pos x="111" y="87"/>
                  </a:cxn>
                  <a:cxn ang="0">
                    <a:pos x="133" y="96"/>
                  </a:cxn>
                  <a:cxn ang="0">
                    <a:pos x="160" y="52"/>
                  </a:cxn>
                  <a:cxn ang="0">
                    <a:pos x="181" y="63"/>
                  </a:cxn>
                  <a:cxn ang="0">
                    <a:pos x="210" y="75"/>
                  </a:cxn>
                  <a:cxn ang="0">
                    <a:pos x="201" y="60"/>
                  </a:cxn>
                  <a:cxn ang="0">
                    <a:pos x="176" y="39"/>
                  </a:cxn>
                  <a:cxn ang="0">
                    <a:pos x="150" y="26"/>
                  </a:cxn>
                  <a:cxn ang="0">
                    <a:pos x="126" y="12"/>
                  </a:cxn>
                  <a:cxn ang="0">
                    <a:pos x="117" y="26"/>
                  </a:cxn>
                  <a:cxn ang="0">
                    <a:pos x="93" y="24"/>
                  </a:cxn>
                  <a:cxn ang="0">
                    <a:pos x="78" y="19"/>
                  </a:cxn>
                  <a:cxn ang="0">
                    <a:pos x="71" y="54"/>
                  </a:cxn>
                  <a:cxn ang="0">
                    <a:pos x="71" y="54"/>
                  </a:cxn>
                  <a:cxn ang="0">
                    <a:pos x="167" y="27"/>
                  </a:cxn>
                  <a:cxn ang="0">
                    <a:pos x="234" y="25"/>
                  </a:cxn>
                  <a:cxn ang="0">
                    <a:pos x="204" y="10"/>
                  </a:cxn>
                  <a:cxn ang="0">
                    <a:pos x="177" y="8"/>
                  </a:cxn>
                  <a:cxn ang="0">
                    <a:pos x="158" y="10"/>
                  </a:cxn>
                </a:cxnLst>
                <a:rect l="0" t="0" r="r" b="b"/>
                <a:pathLst>
                  <a:path w="292" h="462">
                    <a:moveTo>
                      <a:pt x="283" y="247"/>
                    </a:moveTo>
                    <a:cubicBezTo>
                      <a:pt x="282" y="250"/>
                      <a:pt x="278" y="249"/>
                      <a:pt x="278" y="247"/>
                    </a:cubicBezTo>
                    <a:cubicBezTo>
                      <a:pt x="278" y="244"/>
                      <a:pt x="271" y="242"/>
                      <a:pt x="270" y="241"/>
                    </a:cubicBezTo>
                    <a:cubicBezTo>
                      <a:pt x="270" y="240"/>
                      <a:pt x="273" y="240"/>
                      <a:pt x="276" y="242"/>
                    </a:cubicBezTo>
                    <a:cubicBezTo>
                      <a:pt x="279" y="243"/>
                      <a:pt x="281" y="242"/>
                      <a:pt x="284" y="239"/>
                    </a:cubicBezTo>
                    <a:cubicBezTo>
                      <a:pt x="287" y="236"/>
                      <a:pt x="291" y="239"/>
                      <a:pt x="291" y="236"/>
                    </a:cubicBezTo>
                    <a:cubicBezTo>
                      <a:pt x="292" y="234"/>
                      <a:pt x="286" y="232"/>
                      <a:pt x="285" y="231"/>
                    </a:cubicBezTo>
                    <a:cubicBezTo>
                      <a:pt x="284" y="229"/>
                      <a:pt x="281" y="227"/>
                      <a:pt x="277" y="228"/>
                    </a:cubicBezTo>
                    <a:cubicBezTo>
                      <a:pt x="273" y="228"/>
                      <a:pt x="273" y="227"/>
                      <a:pt x="271" y="225"/>
                    </a:cubicBezTo>
                    <a:cubicBezTo>
                      <a:pt x="269" y="223"/>
                      <a:pt x="262" y="226"/>
                      <a:pt x="262" y="231"/>
                    </a:cubicBezTo>
                    <a:cubicBezTo>
                      <a:pt x="262" y="236"/>
                      <a:pt x="258" y="234"/>
                      <a:pt x="259" y="232"/>
                    </a:cubicBezTo>
                    <a:cubicBezTo>
                      <a:pt x="261" y="229"/>
                      <a:pt x="257" y="226"/>
                      <a:pt x="261" y="226"/>
                    </a:cubicBezTo>
                    <a:cubicBezTo>
                      <a:pt x="264" y="225"/>
                      <a:pt x="262" y="220"/>
                      <a:pt x="256" y="219"/>
                    </a:cubicBezTo>
                    <a:cubicBezTo>
                      <a:pt x="250" y="219"/>
                      <a:pt x="248" y="224"/>
                      <a:pt x="249" y="226"/>
                    </a:cubicBezTo>
                    <a:cubicBezTo>
                      <a:pt x="251" y="227"/>
                      <a:pt x="245" y="234"/>
                      <a:pt x="242" y="234"/>
                    </a:cubicBezTo>
                    <a:cubicBezTo>
                      <a:pt x="240" y="234"/>
                      <a:pt x="243" y="228"/>
                      <a:pt x="243" y="225"/>
                    </a:cubicBezTo>
                    <a:cubicBezTo>
                      <a:pt x="242" y="222"/>
                      <a:pt x="240" y="223"/>
                      <a:pt x="235" y="229"/>
                    </a:cubicBezTo>
                    <a:cubicBezTo>
                      <a:pt x="231" y="234"/>
                      <a:pt x="227" y="239"/>
                      <a:pt x="225" y="239"/>
                    </a:cubicBezTo>
                    <a:cubicBezTo>
                      <a:pt x="222" y="240"/>
                      <a:pt x="222" y="235"/>
                      <a:pt x="227" y="232"/>
                    </a:cubicBezTo>
                    <a:cubicBezTo>
                      <a:pt x="231" y="230"/>
                      <a:pt x="231" y="224"/>
                      <a:pt x="234" y="224"/>
                    </a:cubicBezTo>
                    <a:cubicBezTo>
                      <a:pt x="237" y="224"/>
                      <a:pt x="237" y="220"/>
                      <a:pt x="233" y="219"/>
                    </a:cubicBezTo>
                    <a:cubicBezTo>
                      <a:pt x="228" y="218"/>
                      <a:pt x="228" y="223"/>
                      <a:pt x="226" y="224"/>
                    </a:cubicBezTo>
                    <a:cubicBezTo>
                      <a:pt x="225" y="226"/>
                      <a:pt x="218" y="222"/>
                      <a:pt x="218" y="223"/>
                    </a:cubicBezTo>
                    <a:cubicBezTo>
                      <a:pt x="219" y="225"/>
                      <a:pt x="215" y="225"/>
                      <a:pt x="216" y="228"/>
                    </a:cubicBezTo>
                    <a:cubicBezTo>
                      <a:pt x="218" y="230"/>
                      <a:pt x="216" y="232"/>
                      <a:pt x="214" y="229"/>
                    </a:cubicBezTo>
                    <a:cubicBezTo>
                      <a:pt x="212" y="226"/>
                      <a:pt x="208" y="229"/>
                      <a:pt x="206" y="232"/>
                    </a:cubicBezTo>
                    <a:cubicBezTo>
                      <a:pt x="204" y="235"/>
                      <a:pt x="201" y="235"/>
                      <a:pt x="203" y="236"/>
                    </a:cubicBezTo>
                    <a:cubicBezTo>
                      <a:pt x="205" y="237"/>
                      <a:pt x="205" y="242"/>
                      <a:pt x="202" y="243"/>
                    </a:cubicBezTo>
                    <a:cubicBezTo>
                      <a:pt x="199" y="244"/>
                      <a:pt x="200" y="235"/>
                      <a:pt x="198" y="235"/>
                    </a:cubicBezTo>
                    <a:cubicBezTo>
                      <a:pt x="196" y="236"/>
                      <a:pt x="197" y="231"/>
                      <a:pt x="200" y="231"/>
                    </a:cubicBezTo>
                    <a:cubicBezTo>
                      <a:pt x="204" y="231"/>
                      <a:pt x="207" y="226"/>
                      <a:pt x="206" y="225"/>
                    </a:cubicBezTo>
                    <a:cubicBezTo>
                      <a:pt x="206" y="223"/>
                      <a:pt x="202" y="224"/>
                      <a:pt x="202" y="226"/>
                    </a:cubicBezTo>
                    <a:cubicBezTo>
                      <a:pt x="202" y="229"/>
                      <a:pt x="197" y="228"/>
                      <a:pt x="193" y="228"/>
                    </a:cubicBezTo>
                    <a:cubicBezTo>
                      <a:pt x="189" y="228"/>
                      <a:pt x="189" y="233"/>
                      <a:pt x="194" y="236"/>
                    </a:cubicBezTo>
                    <a:cubicBezTo>
                      <a:pt x="199" y="238"/>
                      <a:pt x="193" y="240"/>
                      <a:pt x="191" y="238"/>
                    </a:cubicBezTo>
                    <a:cubicBezTo>
                      <a:pt x="188" y="236"/>
                      <a:pt x="185" y="237"/>
                      <a:pt x="182" y="238"/>
                    </a:cubicBezTo>
                    <a:cubicBezTo>
                      <a:pt x="180" y="239"/>
                      <a:pt x="188" y="242"/>
                      <a:pt x="189" y="244"/>
                    </a:cubicBezTo>
                    <a:cubicBezTo>
                      <a:pt x="189" y="245"/>
                      <a:pt x="184" y="242"/>
                      <a:pt x="183" y="243"/>
                    </a:cubicBezTo>
                    <a:cubicBezTo>
                      <a:pt x="182" y="244"/>
                      <a:pt x="178" y="242"/>
                      <a:pt x="177" y="239"/>
                    </a:cubicBezTo>
                    <a:cubicBezTo>
                      <a:pt x="177" y="237"/>
                      <a:pt x="169" y="241"/>
                      <a:pt x="174" y="242"/>
                    </a:cubicBezTo>
                    <a:cubicBezTo>
                      <a:pt x="178" y="243"/>
                      <a:pt x="176" y="245"/>
                      <a:pt x="176" y="249"/>
                    </a:cubicBezTo>
                    <a:cubicBezTo>
                      <a:pt x="176" y="253"/>
                      <a:pt x="171" y="250"/>
                      <a:pt x="172" y="247"/>
                    </a:cubicBezTo>
                    <a:cubicBezTo>
                      <a:pt x="173" y="243"/>
                      <a:pt x="169" y="244"/>
                      <a:pt x="166" y="246"/>
                    </a:cubicBezTo>
                    <a:cubicBezTo>
                      <a:pt x="163" y="248"/>
                      <a:pt x="167" y="242"/>
                      <a:pt x="165" y="240"/>
                    </a:cubicBezTo>
                    <a:cubicBezTo>
                      <a:pt x="164" y="237"/>
                      <a:pt x="161" y="240"/>
                      <a:pt x="157" y="240"/>
                    </a:cubicBezTo>
                    <a:cubicBezTo>
                      <a:pt x="154" y="241"/>
                      <a:pt x="152" y="241"/>
                      <a:pt x="154" y="243"/>
                    </a:cubicBezTo>
                    <a:cubicBezTo>
                      <a:pt x="156" y="246"/>
                      <a:pt x="156" y="249"/>
                      <a:pt x="153" y="249"/>
                    </a:cubicBezTo>
                    <a:cubicBezTo>
                      <a:pt x="150" y="248"/>
                      <a:pt x="149" y="249"/>
                      <a:pt x="150" y="251"/>
                    </a:cubicBezTo>
                    <a:cubicBezTo>
                      <a:pt x="150" y="254"/>
                      <a:pt x="146" y="254"/>
                      <a:pt x="146" y="252"/>
                    </a:cubicBezTo>
                    <a:cubicBezTo>
                      <a:pt x="145" y="249"/>
                      <a:pt x="140" y="250"/>
                      <a:pt x="138" y="253"/>
                    </a:cubicBezTo>
                    <a:cubicBezTo>
                      <a:pt x="136" y="255"/>
                      <a:pt x="132" y="257"/>
                      <a:pt x="132" y="260"/>
                    </a:cubicBezTo>
                    <a:cubicBezTo>
                      <a:pt x="133" y="263"/>
                      <a:pt x="136" y="259"/>
                      <a:pt x="139" y="260"/>
                    </a:cubicBezTo>
                    <a:cubicBezTo>
                      <a:pt x="142" y="261"/>
                      <a:pt x="139" y="262"/>
                      <a:pt x="141" y="264"/>
                    </a:cubicBezTo>
                    <a:cubicBezTo>
                      <a:pt x="142" y="265"/>
                      <a:pt x="142" y="269"/>
                      <a:pt x="140" y="267"/>
                    </a:cubicBezTo>
                    <a:cubicBezTo>
                      <a:pt x="137" y="265"/>
                      <a:pt x="134" y="264"/>
                      <a:pt x="134" y="268"/>
                    </a:cubicBezTo>
                    <a:cubicBezTo>
                      <a:pt x="133" y="271"/>
                      <a:pt x="131" y="267"/>
                      <a:pt x="129" y="265"/>
                    </a:cubicBezTo>
                    <a:cubicBezTo>
                      <a:pt x="127" y="262"/>
                      <a:pt x="125" y="269"/>
                      <a:pt x="123" y="268"/>
                    </a:cubicBezTo>
                    <a:cubicBezTo>
                      <a:pt x="121" y="266"/>
                      <a:pt x="127" y="261"/>
                      <a:pt x="125" y="258"/>
                    </a:cubicBezTo>
                    <a:cubicBezTo>
                      <a:pt x="124" y="256"/>
                      <a:pt x="123" y="260"/>
                      <a:pt x="119" y="264"/>
                    </a:cubicBezTo>
                    <a:cubicBezTo>
                      <a:pt x="115" y="267"/>
                      <a:pt x="110" y="267"/>
                      <a:pt x="112" y="269"/>
                    </a:cubicBezTo>
                    <a:cubicBezTo>
                      <a:pt x="113" y="271"/>
                      <a:pt x="108" y="272"/>
                      <a:pt x="107" y="275"/>
                    </a:cubicBezTo>
                    <a:cubicBezTo>
                      <a:pt x="106" y="278"/>
                      <a:pt x="98" y="279"/>
                      <a:pt x="93" y="283"/>
                    </a:cubicBezTo>
                    <a:cubicBezTo>
                      <a:pt x="88" y="286"/>
                      <a:pt x="94" y="286"/>
                      <a:pt x="97" y="283"/>
                    </a:cubicBezTo>
                    <a:cubicBezTo>
                      <a:pt x="100" y="280"/>
                      <a:pt x="101" y="282"/>
                      <a:pt x="105" y="279"/>
                    </a:cubicBezTo>
                    <a:cubicBezTo>
                      <a:pt x="110" y="276"/>
                      <a:pt x="114" y="274"/>
                      <a:pt x="116" y="275"/>
                    </a:cubicBezTo>
                    <a:cubicBezTo>
                      <a:pt x="118" y="276"/>
                      <a:pt x="121" y="277"/>
                      <a:pt x="123" y="274"/>
                    </a:cubicBezTo>
                    <a:cubicBezTo>
                      <a:pt x="125" y="271"/>
                      <a:pt x="128" y="272"/>
                      <a:pt x="130" y="273"/>
                    </a:cubicBezTo>
                    <a:cubicBezTo>
                      <a:pt x="132" y="275"/>
                      <a:pt x="126" y="277"/>
                      <a:pt x="129" y="279"/>
                    </a:cubicBezTo>
                    <a:cubicBezTo>
                      <a:pt x="131" y="282"/>
                      <a:pt x="126" y="284"/>
                      <a:pt x="126" y="281"/>
                    </a:cubicBezTo>
                    <a:cubicBezTo>
                      <a:pt x="126" y="279"/>
                      <a:pt x="122" y="277"/>
                      <a:pt x="121" y="279"/>
                    </a:cubicBezTo>
                    <a:cubicBezTo>
                      <a:pt x="120" y="281"/>
                      <a:pt x="118" y="284"/>
                      <a:pt x="116" y="284"/>
                    </a:cubicBezTo>
                    <a:cubicBezTo>
                      <a:pt x="114" y="284"/>
                      <a:pt x="111" y="288"/>
                      <a:pt x="111" y="292"/>
                    </a:cubicBezTo>
                    <a:cubicBezTo>
                      <a:pt x="111" y="296"/>
                      <a:pt x="107" y="292"/>
                      <a:pt x="107" y="295"/>
                    </a:cubicBezTo>
                    <a:cubicBezTo>
                      <a:pt x="107" y="299"/>
                      <a:pt x="101" y="305"/>
                      <a:pt x="97" y="310"/>
                    </a:cubicBezTo>
                    <a:cubicBezTo>
                      <a:pt x="92" y="314"/>
                      <a:pt x="96" y="315"/>
                      <a:pt x="95" y="318"/>
                    </a:cubicBezTo>
                    <a:cubicBezTo>
                      <a:pt x="93" y="321"/>
                      <a:pt x="88" y="318"/>
                      <a:pt x="86" y="319"/>
                    </a:cubicBezTo>
                    <a:cubicBezTo>
                      <a:pt x="84" y="321"/>
                      <a:pt x="87" y="328"/>
                      <a:pt x="85" y="330"/>
                    </a:cubicBezTo>
                    <a:cubicBezTo>
                      <a:pt x="82" y="332"/>
                      <a:pt x="85" y="335"/>
                      <a:pt x="85" y="337"/>
                    </a:cubicBezTo>
                    <a:cubicBezTo>
                      <a:pt x="85" y="340"/>
                      <a:pt x="78" y="336"/>
                      <a:pt x="78" y="338"/>
                    </a:cubicBezTo>
                    <a:cubicBezTo>
                      <a:pt x="77" y="341"/>
                      <a:pt x="71" y="340"/>
                      <a:pt x="70" y="341"/>
                    </a:cubicBezTo>
                    <a:cubicBezTo>
                      <a:pt x="68" y="342"/>
                      <a:pt x="73" y="346"/>
                      <a:pt x="76" y="348"/>
                    </a:cubicBezTo>
                    <a:cubicBezTo>
                      <a:pt x="79" y="350"/>
                      <a:pt x="73" y="352"/>
                      <a:pt x="73" y="349"/>
                    </a:cubicBezTo>
                    <a:cubicBezTo>
                      <a:pt x="72" y="347"/>
                      <a:pt x="68" y="351"/>
                      <a:pt x="63" y="353"/>
                    </a:cubicBezTo>
                    <a:cubicBezTo>
                      <a:pt x="57" y="356"/>
                      <a:pt x="60" y="360"/>
                      <a:pt x="56" y="361"/>
                    </a:cubicBezTo>
                    <a:cubicBezTo>
                      <a:pt x="52" y="361"/>
                      <a:pt x="53" y="367"/>
                      <a:pt x="50" y="369"/>
                    </a:cubicBezTo>
                    <a:cubicBezTo>
                      <a:pt x="47" y="371"/>
                      <a:pt x="48" y="364"/>
                      <a:pt x="44" y="364"/>
                    </a:cubicBezTo>
                    <a:cubicBezTo>
                      <a:pt x="40" y="364"/>
                      <a:pt x="40" y="367"/>
                      <a:pt x="43" y="371"/>
                    </a:cubicBezTo>
                    <a:cubicBezTo>
                      <a:pt x="45" y="374"/>
                      <a:pt x="39" y="371"/>
                      <a:pt x="36" y="374"/>
                    </a:cubicBezTo>
                    <a:cubicBezTo>
                      <a:pt x="34" y="377"/>
                      <a:pt x="27" y="376"/>
                      <a:pt x="26" y="378"/>
                    </a:cubicBezTo>
                    <a:cubicBezTo>
                      <a:pt x="24" y="381"/>
                      <a:pt x="31" y="381"/>
                      <a:pt x="32" y="383"/>
                    </a:cubicBezTo>
                    <a:cubicBezTo>
                      <a:pt x="33" y="385"/>
                      <a:pt x="26" y="384"/>
                      <a:pt x="22" y="383"/>
                    </a:cubicBezTo>
                    <a:cubicBezTo>
                      <a:pt x="18" y="382"/>
                      <a:pt x="19" y="388"/>
                      <a:pt x="16" y="387"/>
                    </a:cubicBezTo>
                    <a:cubicBezTo>
                      <a:pt x="13" y="386"/>
                      <a:pt x="8" y="390"/>
                      <a:pt x="11" y="392"/>
                    </a:cubicBezTo>
                    <a:cubicBezTo>
                      <a:pt x="13" y="395"/>
                      <a:pt x="9" y="395"/>
                      <a:pt x="7" y="393"/>
                    </a:cubicBezTo>
                    <a:cubicBezTo>
                      <a:pt x="4" y="392"/>
                      <a:pt x="2" y="396"/>
                      <a:pt x="1" y="398"/>
                    </a:cubicBezTo>
                    <a:cubicBezTo>
                      <a:pt x="1" y="401"/>
                      <a:pt x="6" y="403"/>
                      <a:pt x="6" y="404"/>
                    </a:cubicBezTo>
                    <a:cubicBezTo>
                      <a:pt x="6" y="405"/>
                      <a:pt x="1" y="408"/>
                      <a:pt x="4" y="408"/>
                    </a:cubicBezTo>
                    <a:cubicBezTo>
                      <a:pt x="7" y="409"/>
                      <a:pt x="5" y="412"/>
                      <a:pt x="3" y="412"/>
                    </a:cubicBezTo>
                    <a:cubicBezTo>
                      <a:pt x="1" y="413"/>
                      <a:pt x="1" y="415"/>
                      <a:pt x="3" y="418"/>
                    </a:cubicBezTo>
                    <a:cubicBezTo>
                      <a:pt x="5" y="420"/>
                      <a:pt x="0" y="421"/>
                      <a:pt x="2" y="425"/>
                    </a:cubicBezTo>
                    <a:cubicBezTo>
                      <a:pt x="5" y="428"/>
                      <a:pt x="7" y="424"/>
                      <a:pt x="8" y="426"/>
                    </a:cubicBezTo>
                    <a:cubicBezTo>
                      <a:pt x="9" y="429"/>
                      <a:pt x="13" y="427"/>
                      <a:pt x="16" y="423"/>
                    </a:cubicBezTo>
                    <a:cubicBezTo>
                      <a:pt x="20" y="420"/>
                      <a:pt x="21" y="427"/>
                      <a:pt x="18" y="427"/>
                    </a:cubicBezTo>
                    <a:cubicBezTo>
                      <a:pt x="15" y="427"/>
                      <a:pt x="12" y="429"/>
                      <a:pt x="12" y="432"/>
                    </a:cubicBezTo>
                    <a:cubicBezTo>
                      <a:pt x="13" y="435"/>
                      <a:pt x="8" y="434"/>
                      <a:pt x="8" y="430"/>
                    </a:cubicBezTo>
                    <a:cubicBezTo>
                      <a:pt x="8" y="427"/>
                      <a:pt x="2" y="431"/>
                      <a:pt x="4" y="434"/>
                    </a:cubicBezTo>
                    <a:cubicBezTo>
                      <a:pt x="6" y="436"/>
                      <a:pt x="3" y="438"/>
                      <a:pt x="3" y="440"/>
                    </a:cubicBezTo>
                    <a:cubicBezTo>
                      <a:pt x="3" y="443"/>
                      <a:pt x="8" y="442"/>
                      <a:pt x="10" y="440"/>
                    </a:cubicBezTo>
                    <a:cubicBezTo>
                      <a:pt x="11" y="437"/>
                      <a:pt x="14" y="437"/>
                      <a:pt x="16" y="440"/>
                    </a:cubicBezTo>
                    <a:cubicBezTo>
                      <a:pt x="17" y="443"/>
                      <a:pt x="13" y="441"/>
                      <a:pt x="13" y="445"/>
                    </a:cubicBezTo>
                    <a:cubicBezTo>
                      <a:pt x="13" y="449"/>
                      <a:pt x="10" y="445"/>
                      <a:pt x="8" y="448"/>
                    </a:cubicBezTo>
                    <a:cubicBezTo>
                      <a:pt x="6" y="451"/>
                      <a:pt x="17" y="457"/>
                      <a:pt x="20" y="458"/>
                    </a:cubicBezTo>
                    <a:cubicBezTo>
                      <a:pt x="23" y="458"/>
                      <a:pt x="26" y="462"/>
                      <a:pt x="33" y="461"/>
                    </a:cubicBezTo>
                    <a:cubicBezTo>
                      <a:pt x="40" y="460"/>
                      <a:pt x="52" y="448"/>
                      <a:pt x="54" y="446"/>
                    </a:cubicBezTo>
                    <a:cubicBezTo>
                      <a:pt x="56" y="443"/>
                      <a:pt x="59" y="446"/>
                      <a:pt x="62" y="444"/>
                    </a:cubicBezTo>
                    <a:cubicBezTo>
                      <a:pt x="64" y="442"/>
                      <a:pt x="63" y="437"/>
                      <a:pt x="65" y="436"/>
                    </a:cubicBezTo>
                    <a:cubicBezTo>
                      <a:pt x="67" y="435"/>
                      <a:pt x="68" y="441"/>
                      <a:pt x="69" y="442"/>
                    </a:cubicBezTo>
                    <a:cubicBezTo>
                      <a:pt x="71" y="442"/>
                      <a:pt x="72" y="444"/>
                      <a:pt x="72" y="447"/>
                    </a:cubicBezTo>
                    <a:cubicBezTo>
                      <a:pt x="73" y="447"/>
                      <a:pt x="75" y="447"/>
                      <a:pt x="75" y="447"/>
                    </a:cubicBezTo>
                    <a:cubicBezTo>
                      <a:pt x="78" y="449"/>
                      <a:pt x="78" y="442"/>
                      <a:pt x="78" y="440"/>
                    </a:cubicBezTo>
                    <a:cubicBezTo>
                      <a:pt x="78" y="438"/>
                      <a:pt x="80" y="434"/>
                      <a:pt x="80" y="431"/>
                    </a:cubicBezTo>
                    <a:cubicBezTo>
                      <a:pt x="79" y="428"/>
                      <a:pt x="86" y="430"/>
                      <a:pt x="87" y="428"/>
                    </a:cubicBezTo>
                    <a:cubicBezTo>
                      <a:pt x="88" y="426"/>
                      <a:pt x="89" y="419"/>
                      <a:pt x="87" y="417"/>
                    </a:cubicBezTo>
                    <a:cubicBezTo>
                      <a:pt x="84" y="416"/>
                      <a:pt x="84" y="412"/>
                      <a:pt x="86" y="412"/>
                    </a:cubicBezTo>
                    <a:cubicBezTo>
                      <a:pt x="88" y="412"/>
                      <a:pt x="91" y="411"/>
                      <a:pt x="90" y="406"/>
                    </a:cubicBezTo>
                    <a:cubicBezTo>
                      <a:pt x="90" y="402"/>
                      <a:pt x="83" y="402"/>
                      <a:pt x="83" y="398"/>
                    </a:cubicBezTo>
                    <a:cubicBezTo>
                      <a:pt x="82" y="394"/>
                      <a:pt x="86" y="393"/>
                      <a:pt x="83" y="387"/>
                    </a:cubicBezTo>
                    <a:cubicBezTo>
                      <a:pt x="81" y="382"/>
                      <a:pt x="84" y="379"/>
                      <a:pt x="83" y="376"/>
                    </a:cubicBezTo>
                    <a:cubicBezTo>
                      <a:pt x="82" y="374"/>
                      <a:pt x="81" y="370"/>
                      <a:pt x="84" y="365"/>
                    </a:cubicBezTo>
                    <a:cubicBezTo>
                      <a:pt x="88" y="360"/>
                      <a:pt x="94" y="357"/>
                      <a:pt x="96" y="357"/>
                    </a:cubicBezTo>
                    <a:cubicBezTo>
                      <a:pt x="98" y="358"/>
                      <a:pt x="102" y="360"/>
                      <a:pt x="103" y="357"/>
                    </a:cubicBezTo>
                    <a:cubicBezTo>
                      <a:pt x="105" y="354"/>
                      <a:pt x="105" y="351"/>
                      <a:pt x="103" y="351"/>
                    </a:cubicBezTo>
                    <a:cubicBezTo>
                      <a:pt x="102" y="350"/>
                      <a:pt x="97" y="349"/>
                      <a:pt x="101" y="345"/>
                    </a:cubicBezTo>
                    <a:cubicBezTo>
                      <a:pt x="104" y="340"/>
                      <a:pt x="108" y="335"/>
                      <a:pt x="108" y="330"/>
                    </a:cubicBezTo>
                    <a:cubicBezTo>
                      <a:pt x="109" y="325"/>
                      <a:pt x="107" y="322"/>
                      <a:pt x="109" y="320"/>
                    </a:cubicBezTo>
                    <a:cubicBezTo>
                      <a:pt x="110" y="318"/>
                      <a:pt x="114" y="320"/>
                      <a:pt x="117" y="318"/>
                    </a:cubicBezTo>
                    <a:cubicBezTo>
                      <a:pt x="120" y="316"/>
                      <a:pt x="118" y="313"/>
                      <a:pt x="119" y="311"/>
                    </a:cubicBezTo>
                    <a:cubicBezTo>
                      <a:pt x="121" y="310"/>
                      <a:pt x="123" y="304"/>
                      <a:pt x="125" y="303"/>
                    </a:cubicBezTo>
                    <a:cubicBezTo>
                      <a:pt x="127" y="301"/>
                      <a:pt x="129" y="299"/>
                      <a:pt x="128" y="297"/>
                    </a:cubicBezTo>
                    <a:cubicBezTo>
                      <a:pt x="126" y="295"/>
                      <a:pt x="131" y="293"/>
                      <a:pt x="131" y="289"/>
                    </a:cubicBezTo>
                    <a:cubicBezTo>
                      <a:pt x="131" y="285"/>
                      <a:pt x="136" y="283"/>
                      <a:pt x="140" y="283"/>
                    </a:cubicBezTo>
                    <a:cubicBezTo>
                      <a:pt x="143" y="283"/>
                      <a:pt x="148" y="283"/>
                      <a:pt x="148" y="279"/>
                    </a:cubicBezTo>
                    <a:cubicBezTo>
                      <a:pt x="148" y="276"/>
                      <a:pt x="146" y="269"/>
                      <a:pt x="151" y="271"/>
                    </a:cubicBezTo>
                    <a:cubicBezTo>
                      <a:pt x="156" y="273"/>
                      <a:pt x="159" y="271"/>
                      <a:pt x="163" y="273"/>
                    </a:cubicBezTo>
                    <a:cubicBezTo>
                      <a:pt x="166" y="276"/>
                      <a:pt x="170" y="276"/>
                      <a:pt x="170" y="271"/>
                    </a:cubicBezTo>
                    <a:cubicBezTo>
                      <a:pt x="170" y="267"/>
                      <a:pt x="172" y="260"/>
                      <a:pt x="177" y="263"/>
                    </a:cubicBezTo>
                    <a:cubicBezTo>
                      <a:pt x="177" y="263"/>
                      <a:pt x="177" y="263"/>
                      <a:pt x="178" y="263"/>
                    </a:cubicBezTo>
                    <a:cubicBezTo>
                      <a:pt x="179" y="260"/>
                      <a:pt x="182" y="258"/>
                      <a:pt x="185" y="258"/>
                    </a:cubicBezTo>
                    <a:cubicBezTo>
                      <a:pt x="189" y="258"/>
                      <a:pt x="192" y="266"/>
                      <a:pt x="197" y="267"/>
                    </a:cubicBezTo>
                    <a:cubicBezTo>
                      <a:pt x="203" y="268"/>
                      <a:pt x="208" y="270"/>
                      <a:pt x="210" y="268"/>
                    </a:cubicBezTo>
                    <a:cubicBezTo>
                      <a:pt x="211" y="265"/>
                      <a:pt x="215" y="269"/>
                      <a:pt x="218" y="268"/>
                    </a:cubicBezTo>
                    <a:cubicBezTo>
                      <a:pt x="222" y="267"/>
                      <a:pt x="222" y="274"/>
                      <a:pt x="225" y="270"/>
                    </a:cubicBezTo>
                    <a:cubicBezTo>
                      <a:pt x="228" y="265"/>
                      <a:pt x="224" y="263"/>
                      <a:pt x="230" y="263"/>
                    </a:cubicBezTo>
                    <a:cubicBezTo>
                      <a:pt x="235" y="264"/>
                      <a:pt x="232" y="257"/>
                      <a:pt x="232" y="254"/>
                    </a:cubicBezTo>
                    <a:cubicBezTo>
                      <a:pt x="232" y="250"/>
                      <a:pt x="239" y="249"/>
                      <a:pt x="239" y="246"/>
                    </a:cubicBezTo>
                    <a:cubicBezTo>
                      <a:pt x="239" y="243"/>
                      <a:pt x="248" y="246"/>
                      <a:pt x="250" y="243"/>
                    </a:cubicBezTo>
                    <a:cubicBezTo>
                      <a:pt x="252" y="241"/>
                      <a:pt x="257" y="240"/>
                      <a:pt x="259" y="243"/>
                    </a:cubicBezTo>
                    <a:cubicBezTo>
                      <a:pt x="261" y="247"/>
                      <a:pt x="270" y="248"/>
                      <a:pt x="271" y="251"/>
                    </a:cubicBezTo>
                    <a:cubicBezTo>
                      <a:pt x="271" y="253"/>
                      <a:pt x="271" y="255"/>
                      <a:pt x="271" y="258"/>
                    </a:cubicBezTo>
                    <a:cubicBezTo>
                      <a:pt x="272" y="256"/>
                      <a:pt x="274" y="255"/>
                      <a:pt x="276" y="255"/>
                    </a:cubicBezTo>
                    <a:cubicBezTo>
                      <a:pt x="279" y="255"/>
                      <a:pt x="282" y="250"/>
                      <a:pt x="285" y="251"/>
                    </a:cubicBezTo>
                    <a:cubicBezTo>
                      <a:pt x="288" y="251"/>
                      <a:pt x="290" y="251"/>
                      <a:pt x="291" y="247"/>
                    </a:cubicBezTo>
                    <a:cubicBezTo>
                      <a:pt x="288" y="245"/>
                      <a:pt x="283" y="245"/>
                      <a:pt x="283" y="247"/>
                    </a:cubicBezTo>
                    <a:close/>
                    <a:moveTo>
                      <a:pt x="81" y="34"/>
                    </a:moveTo>
                    <a:cubicBezTo>
                      <a:pt x="86" y="35"/>
                      <a:pt x="76" y="40"/>
                      <a:pt x="75" y="45"/>
                    </a:cubicBezTo>
                    <a:cubicBezTo>
                      <a:pt x="73" y="49"/>
                      <a:pt x="82" y="54"/>
                      <a:pt x="86" y="57"/>
                    </a:cubicBezTo>
                    <a:cubicBezTo>
                      <a:pt x="90" y="61"/>
                      <a:pt x="99" y="60"/>
                      <a:pt x="102" y="58"/>
                    </a:cubicBezTo>
                    <a:cubicBezTo>
                      <a:pt x="105" y="56"/>
                      <a:pt x="104" y="49"/>
                      <a:pt x="108" y="49"/>
                    </a:cubicBezTo>
                    <a:cubicBezTo>
                      <a:pt x="113" y="50"/>
                      <a:pt x="110" y="46"/>
                      <a:pt x="114" y="44"/>
                    </a:cubicBezTo>
                    <a:cubicBezTo>
                      <a:pt x="117" y="43"/>
                      <a:pt x="118" y="48"/>
                      <a:pt x="115" y="51"/>
                    </a:cubicBezTo>
                    <a:cubicBezTo>
                      <a:pt x="112" y="55"/>
                      <a:pt x="120" y="54"/>
                      <a:pt x="125" y="50"/>
                    </a:cubicBezTo>
                    <a:cubicBezTo>
                      <a:pt x="129" y="46"/>
                      <a:pt x="130" y="50"/>
                      <a:pt x="129" y="54"/>
                    </a:cubicBezTo>
                    <a:cubicBezTo>
                      <a:pt x="128" y="58"/>
                      <a:pt x="119" y="56"/>
                      <a:pt x="116" y="60"/>
                    </a:cubicBezTo>
                    <a:cubicBezTo>
                      <a:pt x="112" y="65"/>
                      <a:pt x="102" y="61"/>
                      <a:pt x="98" y="66"/>
                    </a:cubicBezTo>
                    <a:cubicBezTo>
                      <a:pt x="93" y="71"/>
                      <a:pt x="102" y="71"/>
                      <a:pt x="108" y="70"/>
                    </a:cubicBezTo>
                    <a:cubicBezTo>
                      <a:pt x="114" y="69"/>
                      <a:pt x="126" y="68"/>
                      <a:pt x="131" y="69"/>
                    </a:cubicBezTo>
                    <a:cubicBezTo>
                      <a:pt x="135" y="70"/>
                      <a:pt x="128" y="72"/>
                      <a:pt x="120" y="72"/>
                    </a:cubicBezTo>
                    <a:cubicBezTo>
                      <a:pt x="113" y="72"/>
                      <a:pt x="110" y="74"/>
                      <a:pt x="111" y="76"/>
                    </a:cubicBezTo>
                    <a:cubicBezTo>
                      <a:pt x="111" y="78"/>
                      <a:pt x="100" y="74"/>
                      <a:pt x="100" y="78"/>
                    </a:cubicBezTo>
                    <a:cubicBezTo>
                      <a:pt x="99" y="83"/>
                      <a:pt x="110" y="84"/>
                      <a:pt x="111" y="87"/>
                    </a:cubicBezTo>
                    <a:cubicBezTo>
                      <a:pt x="112" y="90"/>
                      <a:pt x="119" y="87"/>
                      <a:pt x="122" y="88"/>
                    </a:cubicBezTo>
                    <a:cubicBezTo>
                      <a:pt x="125" y="89"/>
                      <a:pt x="117" y="91"/>
                      <a:pt x="116" y="93"/>
                    </a:cubicBezTo>
                    <a:cubicBezTo>
                      <a:pt x="115" y="94"/>
                      <a:pt x="124" y="96"/>
                      <a:pt x="126" y="98"/>
                    </a:cubicBezTo>
                    <a:cubicBezTo>
                      <a:pt x="127" y="101"/>
                      <a:pt x="133" y="99"/>
                      <a:pt x="133" y="96"/>
                    </a:cubicBezTo>
                    <a:cubicBezTo>
                      <a:pt x="133" y="91"/>
                      <a:pt x="139" y="78"/>
                      <a:pt x="146" y="76"/>
                    </a:cubicBezTo>
                    <a:cubicBezTo>
                      <a:pt x="154" y="73"/>
                      <a:pt x="149" y="70"/>
                      <a:pt x="150" y="66"/>
                    </a:cubicBezTo>
                    <a:cubicBezTo>
                      <a:pt x="151" y="62"/>
                      <a:pt x="157" y="65"/>
                      <a:pt x="156" y="62"/>
                    </a:cubicBezTo>
                    <a:cubicBezTo>
                      <a:pt x="154" y="58"/>
                      <a:pt x="155" y="57"/>
                      <a:pt x="160" y="52"/>
                    </a:cubicBezTo>
                    <a:cubicBezTo>
                      <a:pt x="164" y="48"/>
                      <a:pt x="167" y="51"/>
                      <a:pt x="173" y="48"/>
                    </a:cubicBezTo>
                    <a:cubicBezTo>
                      <a:pt x="179" y="46"/>
                      <a:pt x="182" y="50"/>
                      <a:pt x="175" y="51"/>
                    </a:cubicBezTo>
                    <a:cubicBezTo>
                      <a:pt x="170" y="51"/>
                      <a:pt x="173" y="58"/>
                      <a:pt x="177" y="59"/>
                    </a:cubicBezTo>
                    <a:cubicBezTo>
                      <a:pt x="182" y="61"/>
                      <a:pt x="178" y="63"/>
                      <a:pt x="181" y="63"/>
                    </a:cubicBezTo>
                    <a:cubicBezTo>
                      <a:pt x="185" y="64"/>
                      <a:pt x="184" y="69"/>
                      <a:pt x="179" y="74"/>
                    </a:cubicBezTo>
                    <a:cubicBezTo>
                      <a:pt x="175" y="79"/>
                      <a:pt x="180" y="80"/>
                      <a:pt x="190" y="76"/>
                    </a:cubicBezTo>
                    <a:cubicBezTo>
                      <a:pt x="199" y="73"/>
                      <a:pt x="193" y="79"/>
                      <a:pt x="196" y="82"/>
                    </a:cubicBezTo>
                    <a:cubicBezTo>
                      <a:pt x="199" y="85"/>
                      <a:pt x="206" y="80"/>
                      <a:pt x="210" y="75"/>
                    </a:cubicBezTo>
                    <a:cubicBezTo>
                      <a:pt x="214" y="71"/>
                      <a:pt x="220" y="71"/>
                      <a:pt x="220" y="69"/>
                    </a:cubicBezTo>
                    <a:cubicBezTo>
                      <a:pt x="220" y="66"/>
                      <a:pt x="216" y="65"/>
                      <a:pt x="212" y="67"/>
                    </a:cubicBezTo>
                    <a:cubicBezTo>
                      <a:pt x="209" y="68"/>
                      <a:pt x="200" y="67"/>
                      <a:pt x="203" y="65"/>
                    </a:cubicBezTo>
                    <a:cubicBezTo>
                      <a:pt x="206" y="62"/>
                      <a:pt x="205" y="60"/>
                      <a:pt x="201" y="60"/>
                    </a:cubicBezTo>
                    <a:cubicBezTo>
                      <a:pt x="196" y="61"/>
                      <a:pt x="188" y="58"/>
                      <a:pt x="192" y="57"/>
                    </a:cubicBezTo>
                    <a:cubicBezTo>
                      <a:pt x="196" y="55"/>
                      <a:pt x="189" y="50"/>
                      <a:pt x="186" y="51"/>
                    </a:cubicBezTo>
                    <a:cubicBezTo>
                      <a:pt x="182" y="51"/>
                      <a:pt x="183" y="47"/>
                      <a:pt x="184" y="44"/>
                    </a:cubicBezTo>
                    <a:cubicBezTo>
                      <a:pt x="184" y="41"/>
                      <a:pt x="174" y="40"/>
                      <a:pt x="176" y="39"/>
                    </a:cubicBezTo>
                    <a:cubicBezTo>
                      <a:pt x="178" y="38"/>
                      <a:pt x="171" y="36"/>
                      <a:pt x="170" y="38"/>
                    </a:cubicBezTo>
                    <a:cubicBezTo>
                      <a:pt x="168" y="40"/>
                      <a:pt x="165" y="39"/>
                      <a:pt x="165" y="36"/>
                    </a:cubicBezTo>
                    <a:cubicBezTo>
                      <a:pt x="165" y="33"/>
                      <a:pt x="158" y="34"/>
                      <a:pt x="155" y="34"/>
                    </a:cubicBezTo>
                    <a:cubicBezTo>
                      <a:pt x="152" y="35"/>
                      <a:pt x="153" y="28"/>
                      <a:pt x="150" y="26"/>
                    </a:cubicBezTo>
                    <a:cubicBezTo>
                      <a:pt x="147" y="23"/>
                      <a:pt x="143" y="30"/>
                      <a:pt x="141" y="30"/>
                    </a:cubicBezTo>
                    <a:cubicBezTo>
                      <a:pt x="139" y="29"/>
                      <a:pt x="143" y="25"/>
                      <a:pt x="144" y="22"/>
                    </a:cubicBezTo>
                    <a:cubicBezTo>
                      <a:pt x="145" y="19"/>
                      <a:pt x="134" y="15"/>
                      <a:pt x="132" y="18"/>
                    </a:cubicBezTo>
                    <a:cubicBezTo>
                      <a:pt x="131" y="21"/>
                      <a:pt x="129" y="13"/>
                      <a:pt x="126" y="12"/>
                    </a:cubicBezTo>
                    <a:cubicBezTo>
                      <a:pt x="124" y="12"/>
                      <a:pt x="126" y="17"/>
                      <a:pt x="124" y="18"/>
                    </a:cubicBezTo>
                    <a:cubicBezTo>
                      <a:pt x="121" y="18"/>
                      <a:pt x="118" y="21"/>
                      <a:pt x="122" y="23"/>
                    </a:cubicBezTo>
                    <a:cubicBezTo>
                      <a:pt x="126" y="26"/>
                      <a:pt x="130" y="38"/>
                      <a:pt x="129" y="40"/>
                    </a:cubicBezTo>
                    <a:cubicBezTo>
                      <a:pt x="129" y="42"/>
                      <a:pt x="117" y="31"/>
                      <a:pt x="117" y="26"/>
                    </a:cubicBezTo>
                    <a:cubicBezTo>
                      <a:pt x="116" y="21"/>
                      <a:pt x="110" y="16"/>
                      <a:pt x="109" y="20"/>
                    </a:cubicBezTo>
                    <a:cubicBezTo>
                      <a:pt x="107" y="24"/>
                      <a:pt x="103" y="25"/>
                      <a:pt x="104" y="29"/>
                    </a:cubicBezTo>
                    <a:cubicBezTo>
                      <a:pt x="106" y="33"/>
                      <a:pt x="101" y="34"/>
                      <a:pt x="101" y="31"/>
                    </a:cubicBezTo>
                    <a:cubicBezTo>
                      <a:pt x="101" y="28"/>
                      <a:pt x="95" y="25"/>
                      <a:pt x="93" y="24"/>
                    </a:cubicBezTo>
                    <a:cubicBezTo>
                      <a:pt x="91" y="24"/>
                      <a:pt x="99" y="23"/>
                      <a:pt x="102" y="21"/>
                    </a:cubicBezTo>
                    <a:cubicBezTo>
                      <a:pt x="106" y="19"/>
                      <a:pt x="99" y="17"/>
                      <a:pt x="96" y="19"/>
                    </a:cubicBezTo>
                    <a:cubicBezTo>
                      <a:pt x="93" y="21"/>
                      <a:pt x="88" y="17"/>
                      <a:pt x="86" y="20"/>
                    </a:cubicBezTo>
                    <a:cubicBezTo>
                      <a:pt x="84" y="23"/>
                      <a:pt x="82" y="20"/>
                      <a:pt x="78" y="19"/>
                    </a:cubicBezTo>
                    <a:cubicBezTo>
                      <a:pt x="75" y="19"/>
                      <a:pt x="72" y="24"/>
                      <a:pt x="69" y="23"/>
                    </a:cubicBezTo>
                    <a:cubicBezTo>
                      <a:pt x="67" y="22"/>
                      <a:pt x="65" y="28"/>
                      <a:pt x="69" y="35"/>
                    </a:cubicBezTo>
                    <a:cubicBezTo>
                      <a:pt x="73" y="41"/>
                      <a:pt x="76" y="33"/>
                      <a:pt x="81" y="34"/>
                    </a:cubicBezTo>
                    <a:close/>
                    <a:moveTo>
                      <a:pt x="71" y="54"/>
                    </a:moveTo>
                    <a:cubicBezTo>
                      <a:pt x="74" y="55"/>
                      <a:pt x="76" y="60"/>
                      <a:pt x="79" y="59"/>
                    </a:cubicBezTo>
                    <a:cubicBezTo>
                      <a:pt x="80" y="59"/>
                      <a:pt x="75" y="53"/>
                      <a:pt x="71" y="50"/>
                    </a:cubicBezTo>
                    <a:cubicBezTo>
                      <a:pt x="68" y="46"/>
                      <a:pt x="68" y="43"/>
                      <a:pt x="64" y="44"/>
                    </a:cubicBezTo>
                    <a:cubicBezTo>
                      <a:pt x="59" y="45"/>
                      <a:pt x="68" y="53"/>
                      <a:pt x="71" y="54"/>
                    </a:cubicBezTo>
                    <a:close/>
                    <a:moveTo>
                      <a:pt x="150" y="13"/>
                    </a:moveTo>
                    <a:cubicBezTo>
                      <a:pt x="153" y="15"/>
                      <a:pt x="147" y="15"/>
                      <a:pt x="149" y="18"/>
                    </a:cubicBezTo>
                    <a:cubicBezTo>
                      <a:pt x="157" y="25"/>
                      <a:pt x="186" y="17"/>
                      <a:pt x="190" y="19"/>
                    </a:cubicBezTo>
                    <a:cubicBezTo>
                      <a:pt x="194" y="21"/>
                      <a:pt x="165" y="24"/>
                      <a:pt x="167" y="27"/>
                    </a:cubicBezTo>
                    <a:cubicBezTo>
                      <a:pt x="168" y="30"/>
                      <a:pt x="191" y="32"/>
                      <a:pt x="193" y="30"/>
                    </a:cubicBezTo>
                    <a:cubicBezTo>
                      <a:pt x="195" y="28"/>
                      <a:pt x="199" y="34"/>
                      <a:pt x="207" y="35"/>
                    </a:cubicBezTo>
                    <a:cubicBezTo>
                      <a:pt x="214" y="35"/>
                      <a:pt x="214" y="32"/>
                      <a:pt x="219" y="32"/>
                    </a:cubicBezTo>
                    <a:cubicBezTo>
                      <a:pt x="225" y="31"/>
                      <a:pt x="234" y="29"/>
                      <a:pt x="234" y="25"/>
                    </a:cubicBezTo>
                    <a:cubicBezTo>
                      <a:pt x="234" y="22"/>
                      <a:pt x="251" y="18"/>
                      <a:pt x="249" y="13"/>
                    </a:cubicBezTo>
                    <a:cubicBezTo>
                      <a:pt x="248" y="7"/>
                      <a:pt x="232" y="11"/>
                      <a:pt x="227" y="9"/>
                    </a:cubicBezTo>
                    <a:cubicBezTo>
                      <a:pt x="223" y="6"/>
                      <a:pt x="212" y="3"/>
                      <a:pt x="210" y="7"/>
                    </a:cubicBezTo>
                    <a:cubicBezTo>
                      <a:pt x="209" y="10"/>
                      <a:pt x="206" y="11"/>
                      <a:pt x="204" y="10"/>
                    </a:cubicBezTo>
                    <a:cubicBezTo>
                      <a:pt x="203" y="8"/>
                      <a:pt x="205" y="0"/>
                      <a:pt x="198" y="3"/>
                    </a:cubicBezTo>
                    <a:cubicBezTo>
                      <a:pt x="190" y="5"/>
                      <a:pt x="197" y="13"/>
                      <a:pt x="196" y="14"/>
                    </a:cubicBezTo>
                    <a:cubicBezTo>
                      <a:pt x="194" y="15"/>
                      <a:pt x="187" y="12"/>
                      <a:pt x="187" y="9"/>
                    </a:cubicBezTo>
                    <a:cubicBezTo>
                      <a:pt x="186" y="5"/>
                      <a:pt x="178" y="12"/>
                      <a:pt x="177" y="8"/>
                    </a:cubicBezTo>
                    <a:cubicBezTo>
                      <a:pt x="176" y="4"/>
                      <a:pt x="167" y="1"/>
                      <a:pt x="165" y="1"/>
                    </a:cubicBezTo>
                    <a:cubicBezTo>
                      <a:pt x="163" y="1"/>
                      <a:pt x="167" y="4"/>
                      <a:pt x="166" y="6"/>
                    </a:cubicBezTo>
                    <a:cubicBezTo>
                      <a:pt x="165" y="8"/>
                      <a:pt x="160" y="4"/>
                      <a:pt x="158" y="4"/>
                    </a:cubicBezTo>
                    <a:cubicBezTo>
                      <a:pt x="156" y="4"/>
                      <a:pt x="159" y="8"/>
                      <a:pt x="158" y="10"/>
                    </a:cubicBezTo>
                    <a:cubicBezTo>
                      <a:pt x="157" y="12"/>
                      <a:pt x="153" y="4"/>
                      <a:pt x="149" y="4"/>
                    </a:cubicBezTo>
                    <a:cubicBezTo>
                      <a:pt x="146" y="4"/>
                      <a:pt x="147" y="8"/>
                      <a:pt x="145" y="8"/>
                    </a:cubicBezTo>
                    <a:cubicBezTo>
                      <a:pt x="142" y="9"/>
                      <a:pt x="148" y="12"/>
                      <a:pt x="150" y="13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73">
                <a:extLst>
                  <a:ext uri="{FF2B5EF4-FFF2-40B4-BE49-F238E27FC236}">
                    <a16:creationId xmlns:a16="http://schemas.microsoft.com/office/drawing/2014/main" id="{8480E966-2432-4A64-B1AF-2FEA0E589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7100" y="3163915"/>
                <a:ext cx="88168" cy="479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7" y="18"/>
                  </a:cxn>
                  <a:cxn ang="0">
                    <a:pos x="9" y="21"/>
                  </a:cxn>
                  <a:cxn ang="0">
                    <a:pos x="17" y="20"/>
                  </a:cxn>
                  <a:cxn ang="0">
                    <a:pos x="24" y="20"/>
                  </a:cxn>
                  <a:cxn ang="0">
                    <a:pos x="28" y="15"/>
                  </a:cxn>
                  <a:cxn ang="0">
                    <a:pos x="31" y="9"/>
                  </a:cxn>
                  <a:cxn ang="0">
                    <a:pos x="38" y="5"/>
                  </a:cxn>
                  <a:cxn ang="0">
                    <a:pos x="35" y="0"/>
                  </a:cxn>
                  <a:cxn ang="0">
                    <a:pos x="27" y="3"/>
                  </a:cxn>
                  <a:cxn ang="0">
                    <a:pos x="18" y="6"/>
                  </a:cxn>
                  <a:cxn ang="0">
                    <a:pos x="5" y="4"/>
                  </a:cxn>
                  <a:cxn ang="0">
                    <a:pos x="1" y="4"/>
                  </a:cxn>
                  <a:cxn ang="0">
                    <a:pos x="0" y="19"/>
                  </a:cxn>
                </a:cxnLst>
                <a:rect l="0" t="0" r="r" b="b"/>
                <a:pathLst>
                  <a:path w="38" h="21">
                    <a:moveTo>
                      <a:pt x="0" y="19"/>
                    </a:moveTo>
                    <a:cubicBezTo>
                      <a:pt x="3" y="18"/>
                      <a:pt x="6" y="17"/>
                      <a:pt x="7" y="18"/>
                    </a:cubicBezTo>
                    <a:cubicBezTo>
                      <a:pt x="8" y="18"/>
                      <a:pt x="9" y="20"/>
                      <a:pt x="9" y="21"/>
                    </a:cubicBezTo>
                    <a:cubicBezTo>
                      <a:pt x="11" y="21"/>
                      <a:pt x="16" y="20"/>
                      <a:pt x="17" y="20"/>
                    </a:cubicBezTo>
                    <a:cubicBezTo>
                      <a:pt x="19" y="19"/>
                      <a:pt x="24" y="21"/>
                      <a:pt x="24" y="20"/>
                    </a:cubicBezTo>
                    <a:cubicBezTo>
                      <a:pt x="25" y="18"/>
                      <a:pt x="26" y="15"/>
                      <a:pt x="28" y="15"/>
                    </a:cubicBezTo>
                    <a:cubicBezTo>
                      <a:pt x="30" y="15"/>
                      <a:pt x="29" y="10"/>
                      <a:pt x="31" y="9"/>
                    </a:cubicBezTo>
                    <a:cubicBezTo>
                      <a:pt x="33" y="9"/>
                      <a:pt x="38" y="5"/>
                      <a:pt x="38" y="5"/>
                    </a:cubicBezTo>
                    <a:cubicBezTo>
                      <a:pt x="38" y="5"/>
                      <a:pt x="36" y="1"/>
                      <a:pt x="35" y="0"/>
                    </a:cubicBezTo>
                    <a:cubicBezTo>
                      <a:pt x="34" y="0"/>
                      <a:pt x="32" y="3"/>
                      <a:pt x="27" y="3"/>
                    </a:cubicBezTo>
                    <a:cubicBezTo>
                      <a:pt x="23" y="3"/>
                      <a:pt x="20" y="6"/>
                      <a:pt x="18" y="6"/>
                    </a:cubicBezTo>
                    <a:cubicBezTo>
                      <a:pt x="16" y="6"/>
                      <a:pt x="9" y="4"/>
                      <a:pt x="5" y="4"/>
                    </a:cubicBezTo>
                    <a:cubicBezTo>
                      <a:pt x="4" y="4"/>
                      <a:pt x="2" y="4"/>
                      <a:pt x="1" y="4"/>
                    </a:cubicBezTo>
                    <a:cubicBezTo>
                      <a:pt x="0" y="7"/>
                      <a:pt x="0" y="13"/>
                      <a:pt x="0" y="1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74">
                <a:extLst>
                  <a:ext uri="{FF2B5EF4-FFF2-40B4-BE49-F238E27FC236}">
                    <a16:creationId xmlns:a16="http://schemas.microsoft.com/office/drawing/2014/main" id="{EA16EA4F-A70F-4081-B008-991AD876B7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94180" y="3158166"/>
                <a:ext cx="299007" cy="325839"/>
              </a:xfrm>
              <a:custGeom>
                <a:avLst/>
                <a:gdLst/>
                <a:ahLst/>
                <a:cxnLst>
                  <a:cxn ang="0">
                    <a:pos x="90" y="122"/>
                  </a:cxn>
                  <a:cxn ang="0">
                    <a:pos x="77" y="122"/>
                  </a:cxn>
                  <a:cxn ang="0">
                    <a:pos x="67" y="127"/>
                  </a:cxn>
                  <a:cxn ang="0">
                    <a:pos x="79" y="133"/>
                  </a:cxn>
                  <a:cxn ang="0">
                    <a:pos x="92" y="141"/>
                  </a:cxn>
                  <a:cxn ang="0">
                    <a:pos x="95" y="134"/>
                  </a:cxn>
                  <a:cxn ang="0">
                    <a:pos x="99" y="123"/>
                  </a:cxn>
                  <a:cxn ang="0">
                    <a:pos x="90" y="122"/>
                  </a:cxn>
                  <a:cxn ang="0">
                    <a:pos x="26" y="85"/>
                  </a:cxn>
                  <a:cxn ang="0">
                    <a:pos x="18" y="87"/>
                  </a:cxn>
                  <a:cxn ang="0">
                    <a:pos x="22" y="101"/>
                  </a:cxn>
                  <a:cxn ang="0">
                    <a:pos x="27" y="112"/>
                  </a:cxn>
                  <a:cxn ang="0">
                    <a:pos x="34" y="107"/>
                  </a:cxn>
                  <a:cxn ang="0">
                    <a:pos x="36" y="89"/>
                  </a:cxn>
                  <a:cxn ang="0">
                    <a:pos x="26" y="85"/>
                  </a:cxn>
                  <a:cxn ang="0">
                    <a:pos x="108" y="79"/>
                  </a:cxn>
                  <a:cxn ang="0">
                    <a:pos x="99" y="73"/>
                  </a:cxn>
                  <a:cxn ang="0">
                    <a:pos x="82" y="55"/>
                  </a:cxn>
                  <a:cxn ang="0">
                    <a:pos x="66" y="38"/>
                  </a:cxn>
                  <a:cxn ang="0">
                    <a:pos x="66" y="27"/>
                  </a:cxn>
                  <a:cxn ang="0">
                    <a:pos x="71" y="21"/>
                  </a:cxn>
                  <a:cxn ang="0">
                    <a:pos x="72" y="6"/>
                  </a:cxn>
                  <a:cxn ang="0">
                    <a:pos x="66" y="5"/>
                  </a:cxn>
                  <a:cxn ang="0">
                    <a:pos x="64" y="0"/>
                  </a:cxn>
                  <a:cxn ang="0">
                    <a:pos x="55" y="1"/>
                  </a:cxn>
                  <a:cxn ang="0">
                    <a:pos x="48" y="3"/>
                  </a:cxn>
                  <a:cxn ang="0">
                    <a:pos x="46" y="2"/>
                  </a:cxn>
                  <a:cxn ang="0">
                    <a:pos x="44" y="5"/>
                  </a:cxn>
                  <a:cxn ang="0">
                    <a:pos x="42" y="7"/>
                  </a:cxn>
                  <a:cxn ang="0">
                    <a:pos x="39" y="9"/>
                  </a:cxn>
                  <a:cxn ang="0">
                    <a:pos x="34" y="10"/>
                  </a:cxn>
                  <a:cxn ang="0">
                    <a:pos x="30" y="12"/>
                  </a:cxn>
                  <a:cxn ang="0">
                    <a:pos x="27" y="16"/>
                  </a:cxn>
                  <a:cxn ang="0">
                    <a:pos x="20" y="9"/>
                  </a:cxn>
                  <a:cxn ang="0">
                    <a:pos x="15" y="17"/>
                  </a:cxn>
                  <a:cxn ang="0">
                    <a:pos x="5" y="17"/>
                  </a:cxn>
                  <a:cxn ang="0">
                    <a:pos x="6" y="23"/>
                  </a:cxn>
                  <a:cxn ang="0">
                    <a:pos x="4" y="27"/>
                  </a:cxn>
                  <a:cxn ang="0">
                    <a:pos x="2" y="30"/>
                  </a:cxn>
                  <a:cxn ang="0">
                    <a:pos x="5" y="36"/>
                  </a:cxn>
                  <a:cxn ang="0">
                    <a:pos x="8" y="41"/>
                  </a:cxn>
                  <a:cxn ang="0">
                    <a:pos x="13" y="43"/>
                  </a:cxn>
                  <a:cxn ang="0">
                    <a:pos x="12" y="47"/>
                  </a:cxn>
                  <a:cxn ang="0">
                    <a:pos x="17" y="45"/>
                  </a:cxn>
                  <a:cxn ang="0">
                    <a:pos x="25" y="38"/>
                  </a:cxn>
                  <a:cxn ang="0">
                    <a:pos x="41" y="45"/>
                  </a:cxn>
                  <a:cxn ang="0">
                    <a:pos x="44" y="52"/>
                  </a:cxn>
                  <a:cxn ang="0">
                    <a:pos x="55" y="65"/>
                  </a:cxn>
                  <a:cxn ang="0">
                    <a:pos x="70" y="79"/>
                  </a:cxn>
                  <a:cxn ang="0">
                    <a:pos x="81" y="83"/>
                  </a:cxn>
                  <a:cxn ang="0">
                    <a:pos x="91" y="90"/>
                  </a:cxn>
                  <a:cxn ang="0">
                    <a:pos x="99" y="96"/>
                  </a:cxn>
                  <a:cxn ang="0">
                    <a:pos x="103" y="103"/>
                  </a:cxn>
                  <a:cxn ang="0">
                    <a:pos x="103" y="115"/>
                  </a:cxn>
                  <a:cxn ang="0">
                    <a:pos x="104" y="124"/>
                  </a:cxn>
                  <a:cxn ang="0">
                    <a:pos x="109" y="115"/>
                  </a:cxn>
                  <a:cxn ang="0">
                    <a:pos x="116" y="108"/>
                  </a:cxn>
                  <a:cxn ang="0">
                    <a:pos x="111" y="99"/>
                  </a:cxn>
                  <a:cxn ang="0">
                    <a:pos x="121" y="95"/>
                  </a:cxn>
                  <a:cxn ang="0">
                    <a:pos x="130" y="95"/>
                  </a:cxn>
                  <a:cxn ang="0">
                    <a:pos x="108" y="79"/>
                  </a:cxn>
                </a:cxnLst>
                <a:rect l="0" t="0" r="r" b="b"/>
                <a:pathLst>
                  <a:path w="130" h="141">
                    <a:moveTo>
                      <a:pt x="90" y="122"/>
                    </a:moveTo>
                    <a:cubicBezTo>
                      <a:pt x="84" y="124"/>
                      <a:pt x="81" y="124"/>
                      <a:pt x="77" y="122"/>
                    </a:cubicBezTo>
                    <a:cubicBezTo>
                      <a:pt x="73" y="120"/>
                      <a:pt x="66" y="124"/>
                      <a:pt x="67" y="127"/>
                    </a:cubicBezTo>
                    <a:cubicBezTo>
                      <a:pt x="68" y="129"/>
                      <a:pt x="71" y="131"/>
                      <a:pt x="79" y="133"/>
                    </a:cubicBezTo>
                    <a:cubicBezTo>
                      <a:pt x="87" y="135"/>
                      <a:pt x="88" y="141"/>
                      <a:pt x="92" y="141"/>
                    </a:cubicBezTo>
                    <a:cubicBezTo>
                      <a:pt x="95" y="141"/>
                      <a:pt x="96" y="138"/>
                      <a:pt x="95" y="134"/>
                    </a:cubicBezTo>
                    <a:cubicBezTo>
                      <a:pt x="94" y="129"/>
                      <a:pt x="99" y="124"/>
                      <a:pt x="99" y="123"/>
                    </a:cubicBezTo>
                    <a:cubicBezTo>
                      <a:pt x="100" y="122"/>
                      <a:pt x="97" y="121"/>
                      <a:pt x="90" y="122"/>
                    </a:cubicBezTo>
                    <a:close/>
                    <a:moveTo>
                      <a:pt x="26" y="85"/>
                    </a:moveTo>
                    <a:cubicBezTo>
                      <a:pt x="22" y="88"/>
                      <a:pt x="19" y="84"/>
                      <a:pt x="18" y="87"/>
                    </a:cubicBezTo>
                    <a:cubicBezTo>
                      <a:pt x="16" y="90"/>
                      <a:pt x="23" y="95"/>
                      <a:pt x="22" y="101"/>
                    </a:cubicBezTo>
                    <a:cubicBezTo>
                      <a:pt x="20" y="108"/>
                      <a:pt x="23" y="116"/>
                      <a:pt x="27" y="112"/>
                    </a:cubicBezTo>
                    <a:cubicBezTo>
                      <a:pt x="30" y="108"/>
                      <a:pt x="32" y="110"/>
                      <a:pt x="34" y="107"/>
                    </a:cubicBezTo>
                    <a:cubicBezTo>
                      <a:pt x="37" y="104"/>
                      <a:pt x="35" y="94"/>
                      <a:pt x="36" y="89"/>
                    </a:cubicBezTo>
                    <a:cubicBezTo>
                      <a:pt x="38" y="84"/>
                      <a:pt x="30" y="81"/>
                      <a:pt x="26" y="85"/>
                    </a:cubicBezTo>
                    <a:close/>
                    <a:moveTo>
                      <a:pt x="108" y="79"/>
                    </a:moveTo>
                    <a:cubicBezTo>
                      <a:pt x="103" y="77"/>
                      <a:pt x="106" y="72"/>
                      <a:pt x="99" y="73"/>
                    </a:cubicBezTo>
                    <a:cubicBezTo>
                      <a:pt x="92" y="73"/>
                      <a:pt x="84" y="64"/>
                      <a:pt x="82" y="55"/>
                    </a:cubicBezTo>
                    <a:cubicBezTo>
                      <a:pt x="79" y="45"/>
                      <a:pt x="69" y="44"/>
                      <a:pt x="66" y="38"/>
                    </a:cubicBezTo>
                    <a:cubicBezTo>
                      <a:pt x="63" y="33"/>
                      <a:pt x="68" y="32"/>
                      <a:pt x="66" y="27"/>
                    </a:cubicBezTo>
                    <a:cubicBezTo>
                      <a:pt x="65" y="24"/>
                      <a:pt x="68" y="22"/>
                      <a:pt x="71" y="21"/>
                    </a:cubicBezTo>
                    <a:cubicBezTo>
                      <a:pt x="71" y="15"/>
                      <a:pt x="71" y="9"/>
                      <a:pt x="72" y="6"/>
                    </a:cubicBezTo>
                    <a:cubicBezTo>
                      <a:pt x="69" y="5"/>
                      <a:pt x="67" y="5"/>
                      <a:pt x="66" y="5"/>
                    </a:cubicBezTo>
                    <a:cubicBezTo>
                      <a:pt x="65" y="4"/>
                      <a:pt x="64" y="0"/>
                      <a:pt x="64" y="0"/>
                    </a:cubicBezTo>
                    <a:cubicBezTo>
                      <a:pt x="63" y="0"/>
                      <a:pt x="56" y="0"/>
                      <a:pt x="55" y="1"/>
                    </a:cubicBezTo>
                    <a:cubicBezTo>
                      <a:pt x="53" y="2"/>
                      <a:pt x="50" y="5"/>
                      <a:pt x="48" y="3"/>
                    </a:cubicBezTo>
                    <a:cubicBezTo>
                      <a:pt x="47" y="3"/>
                      <a:pt x="47" y="3"/>
                      <a:pt x="46" y="2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7"/>
                      <a:pt x="42" y="7"/>
                    </a:cubicBezTo>
                    <a:cubicBezTo>
                      <a:pt x="41" y="7"/>
                      <a:pt x="39" y="6"/>
                      <a:pt x="39" y="9"/>
                    </a:cubicBezTo>
                    <a:cubicBezTo>
                      <a:pt x="39" y="11"/>
                      <a:pt x="35" y="10"/>
                      <a:pt x="34" y="10"/>
                    </a:cubicBezTo>
                    <a:cubicBezTo>
                      <a:pt x="32" y="10"/>
                      <a:pt x="30" y="10"/>
                      <a:pt x="30" y="12"/>
                    </a:cubicBezTo>
                    <a:cubicBezTo>
                      <a:pt x="30" y="14"/>
                      <a:pt x="29" y="19"/>
                      <a:pt x="27" y="16"/>
                    </a:cubicBezTo>
                    <a:cubicBezTo>
                      <a:pt x="24" y="14"/>
                      <a:pt x="21" y="8"/>
                      <a:pt x="20" y="9"/>
                    </a:cubicBezTo>
                    <a:cubicBezTo>
                      <a:pt x="19" y="9"/>
                      <a:pt x="17" y="17"/>
                      <a:pt x="15" y="17"/>
                    </a:cubicBezTo>
                    <a:cubicBezTo>
                      <a:pt x="13" y="17"/>
                      <a:pt x="8" y="17"/>
                      <a:pt x="5" y="17"/>
                    </a:cubicBezTo>
                    <a:cubicBezTo>
                      <a:pt x="4" y="20"/>
                      <a:pt x="5" y="22"/>
                      <a:pt x="6" y="23"/>
                    </a:cubicBezTo>
                    <a:cubicBezTo>
                      <a:pt x="8" y="23"/>
                      <a:pt x="6" y="26"/>
                      <a:pt x="4" y="27"/>
                    </a:cubicBezTo>
                    <a:cubicBezTo>
                      <a:pt x="3" y="28"/>
                      <a:pt x="0" y="27"/>
                      <a:pt x="2" y="30"/>
                    </a:cubicBezTo>
                    <a:cubicBezTo>
                      <a:pt x="4" y="33"/>
                      <a:pt x="7" y="33"/>
                      <a:pt x="5" y="36"/>
                    </a:cubicBezTo>
                    <a:cubicBezTo>
                      <a:pt x="3" y="38"/>
                      <a:pt x="5" y="41"/>
                      <a:pt x="8" y="41"/>
                    </a:cubicBezTo>
                    <a:cubicBezTo>
                      <a:pt x="10" y="41"/>
                      <a:pt x="14" y="41"/>
                      <a:pt x="13" y="43"/>
                    </a:cubicBezTo>
                    <a:cubicBezTo>
                      <a:pt x="12" y="44"/>
                      <a:pt x="12" y="45"/>
                      <a:pt x="12" y="47"/>
                    </a:cubicBezTo>
                    <a:cubicBezTo>
                      <a:pt x="14" y="46"/>
                      <a:pt x="15" y="46"/>
                      <a:pt x="17" y="45"/>
                    </a:cubicBezTo>
                    <a:cubicBezTo>
                      <a:pt x="21" y="43"/>
                      <a:pt x="19" y="40"/>
                      <a:pt x="25" y="38"/>
                    </a:cubicBezTo>
                    <a:cubicBezTo>
                      <a:pt x="31" y="37"/>
                      <a:pt x="38" y="42"/>
                      <a:pt x="41" y="45"/>
                    </a:cubicBezTo>
                    <a:cubicBezTo>
                      <a:pt x="43" y="49"/>
                      <a:pt x="44" y="49"/>
                      <a:pt x="44" y="52"/>
                    </a:cubicBezTo>
                    <a:cubicBezTo>
                      <a:pt x="45" y="55"/>
                      <a:pt x="47" y="60"/>
                      <a:pt x="55" y="65"/>
                    </a:cubicBezTo>
                    <a:cubicBezTo>
                      <a:pt x="63" y="71"/>
                      <a:pt x="66" y="76"/>
                      <a:pt x="70" y="79"/>
                    </a:cubicBezTo>
                    <a:cubicBezTo>
                      <a:pt x="74" y="81"/>
                      <a:pt x="79" y="80"/>
                      <a:pt x="81" y="83"/>
                    </a:cubicBezTo>
                    <a:cubicBezTo>
                      <a:pt x="84" y="86"/>
                      <a:pt x="87" y="88"/>
                      <a:pt x="91" y="90"/>
                    </a:cubicBezTo>
                    <a:cubicBezTo>
                      <a:pt x="95" y="92"/>
                      <a:pt x="95" y="96"/>
                      <a:pt x="99" y="96"/>
                    </a:cubicBezTo>
                    <a:cubicBezTo>
                      <a:pt x="103" y="97"/>
                      <a:pt x="100" y="100"/>
                      <a:pt x="103" y="103"/>
                    </a:cubicBezTo>
                    <a:cubicBezTo>
                      <a:pt x="105" y="106"/>
                      <a:pt x="106" y="112"/>
                      <a:pt x="103" y="115"/>
                    </a:cubicBezTo>
                    <a:cubicBezTo>
                      <a:pt x="101" y="119"/>
                      <a:pt x="102" y="124"/>
                      <a:pt x="104" y="124"/>
                    </a:cubicBezTo>
                    <a:cubicBezTo>
                      <a:pt x="105" y="124"/>
                      <a:pt x="109" y="118"/>
                      <a:pt x="109" y="115"/>
                    </a:cubicBezTo>
                    <a:cubicBezTo>
                      <a:pt x="110" y="112"/>
                      <a:pt x="113" y="112"/>
                      <a:pt x="116" y="108"/>
                    </a:cubicBezTo>
                    <a:cubicBezTo>
                      <a:pt x="118" y="105"/>
                      <a:pt x="112" y="104"/>
                      <a:pt x="111" y="99"/>
                    </a:cubicBezTo>
                    <a:cubicBezTo>
                      <a:pt x="109" y="95"/>
                      <a:pt x="116" y="91"/>
                      <a:pt x="121" y="95"/>
                    </a:cubicBezTo>
                    <a:cubicBezTo>
                      <a:pt x="127" y="98"/>
                      <a:pt x="130" y="101"/>
                      <a:pt x="130" y="95"/>
                    </a:cubicBezTo>
                    <a:cubicBezTo>
                      <a:pt x="130" y="89"/>
                      <a:pt x="112" y="82"/>
                      <a:pt x="108" y="79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75">
                <a:extLst>
                  <a:ext uri="{FF2B5EF4-FFF2-40B4-BE49-F238E27FC236}">
                    <a16:creationId xmlns:a16="http://schemas.microsoft.com/office/drawing/2014/main" id="{C700532F-B1F2-4FDA-A8BE-7DD10C3B8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186" y="3278918"/>
                <a:ext cx="32585" cy="4025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" y="8"/>
                  </a:cxn>
                  <a:cxn ang="0">
                    <a:pos x="0" y="12"/>
                  </a:cxn>
                  <a:cxn ang="0">
                    <a:pos x="8" y="18"/>
                  </a:cxn>
                  <a:cxn ang="0">
                    <a:pos x="9" y="18"/>
                  </a:cxn>
                  <a:cxn ang="0">
                    <a:pos x="14" y="10"/>
                  </a:cxn>
                  <a:cxn ang="0">
                    <a:pos x="5" y="0"/>
                  </a:cxn>
                </a:cxnLst>
                <a:rect l="0" t="0" r="r" b="b"/>
                <a:pathLst>
                  <a:path w="14" h="18">
                    <a:moveTo>
                      <a:pt x="5" y="0"/>
                    </a:moveTo>
                    <a:cubicBezTo>
                      <a:pt x="3" y="3"/>
                      <a:pt x="0" y="7"/>
                      <a:pt x="1" y="8"/>
                    </a:cubicBezTo>
                    <a:cubicBezTo>
                      <a:pt x="1" y="9"/>
                      <a:pt x="0" y="10"/>
                      <a:pt x="0" y="12"/>
                    </a:cubicBezTo>
                    <a:cubicBezTo>
                      <a:pt x="3" y="14"/>
                      <a:pt x="6" y="16"/>
                      <a:pt x="8" y="18"/>
                    </a:cubicBezTo>
                    <a:cubicBezTo>
                      <a:pt x="8" y="18"/>
                      <a:pt x="8" y="18"/>
                      <a:pt x="9" y="18"/>
                    </a:cubicBezTo>
                    <a:cubicBezTo>
                      <a:pt x="9" y="14"/>
                      <a:pt x="12" y="10"/>
                      <a:pt x="14" y="10"/>
                    </a:cubicBezTo>
                    <a:cubicBezTo>
                      <a:pt x="11" y="7"/>
                      <a:pt x="7" y="2"/>
                      <a:pt x="5" y="0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76">
                <a:extLst>
                  <a:ext uri="{FF2B5EF4-FFF2-40B4-BE49-F238E27FC236}">
                    <a16:creationId xmlns:a16="http://schemas.microsoft.com/office/drawing/2014/main" id="{41284E3C-8866-442A-99C8-F819CE016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0852" y="3186916"/>
                <a:ext cx="109253" cy="128420"/>
              </a:xfrm>
              <a:custGeom>
                <a:avLst/>
                <a:gdLst/>
                <a:ahLst/>
                <a:cxnLst>
                  <a:cxn ang="0">
                    <a:pos x="41" y="37"/>
                  </a:cxn>
                  <a:cxn ang="0">
                    <a:pos x="41" y="29"/>
                  </a:cxn>
                  <a:cxn ang="0">
                    <a:pos x="42" y="23"/>
                  </a:cxn>
                  <a:cxn ang="0">
                    <a:pos x="29" y="20"/>
                  </a:cxn>
                  <a:cxn ang="0">
                    <a:pos x="28" y="13"/>
                  </a:cxn>
                  <a:cxn ang="0">
                    <a:pos x="24" y="9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7" y="1"/>
                  </a:cxn>
                  <a:cxn ang="0">
                    <a:pos x="12" y="0"/>
                  </a:cxn>
                  <a:cxn ang="0">
                    <a:pos x="0" y="3"/>
                  </a:cxn>
                  <a:cxn ang="0">
                    <a:pos x="3" y="10"/>
                  </a:cxn>
                  <a:cxn ang="0">
                    <a:pos x="7" y="18"/>
                  </a:cxn>
                  <a:cxn ang="0">
                    <a:pos x="6" y="36"/>
                  </a:cxn>
                  <a:cxn ang="0">
                    <a:pos x="2" y="40"/>
                  </a:cxn>
                  <a:cxn ang="0">
                    <a:pos x="11" y="50"/>
                  </a:cxn>
                  <a:cxn ang="0">
                    <a:pos x="11" y="50"/>
                  </a:cxn>
                  <a:cxn ang="0">
                    <a:pos x="21" y="56"/>
                  </a:cxn>
                  <a:cxn ang="0">
                    <a:pos x="41" y="52"/>
                  </a:cxn>
                  <a:cxn ang="0">
                    <a:pos x="41" y="49"/>
                  </a:cxn>
                  <a:cxn ang="0">
                    <a:pos x="45" y="44"/>
                  </a:cxn>
                  <a:cxn ang="0">
                    <a:pos x="41" y="37"/>
                  </a:cxn>
                </a:cxnLst>
                <a:rect l="0" t="0" r="r" b="b"/>
                <a:pathLst>
                  <a:path w="47" h="56">
                    <a:moveTo>
                      <a:pt x="41" y="37"/>
                    </a:moveTo>
                    <a:cubicBezTo>
                      <a:pt x="39" y="35"/>
                      <a:pt x="39" y="31"/>
                      <a:pt x="41" y="29"/>
                    </a:cubicBezTo>
                    <a:cubicBezTo>
                      <a:pt x="44" y="28"/>
                      <a:pt x="42" y="26"/>
                      <a:pt x="42" y="23"/>
                    </a:cubicBezTo>
                    <a:cubicBezTo>
                      <a:pt x="42" y="21"/>
                      <a:pt x="31" y="20"/>
                      <a:pt x="29" y="20"/>
                    </a:cubicBezTo>
                    <a:cubicBezTo>
                      <a:pt x="27" y="19"/>
                      <a:pt x="30" y="13"/>
                      <a:pt x="28" y="13"/>
                    </a:cubicBezTo>
                    <a:cubicBezTo>
                      <a:pt x="25" y="13"/>
                      <a:pt x="24" y="11"/>
                      <a:pt x="24" y="9"/>
                    </a:cubicBezTo>
                    <a:cubicBezTo>
                      <a:pt x="24" y="7"/>
                      <a:pt x="20" y="3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1"/>
                      <a:pt x="17" y="1"/>
                      <a:pt x="17" y="1"/>
                    </a:cubicBezTo>
                    <a:cubicBezTo>
                      <a:pt x="15" y="1"/>
                      <a:pt x="12" y="0"/>
                      <a:pt x="12" y="0"/>
                    </a:cubicBezTo>
                    <a:cubicBezTo>
                      <a:pt x="12" y="0"/>
                      <a:pt x="5" y="2"/>
                      <a:pt x="0" y="3"/>
                    </a:cubicBezTo>
                    <a:cubicBezTo>
                      <a:pt x="1" y="6"/>
                      <a:pt x="2" y="9"/>
                      <a:pt x="3" y="10"/>
                    </a:cubicBezTo>
                    <a:cubicBezTo>
                      <a:pt x="7" y="11"/>
                      <a:pt x="6" y="15"/>
                      <a:pt x="7" y="18"/>
                    </a:cubicBezTo>
                    <a:cubicBezTo>
                      <a:pt x="8" y="21"/>
                      <a:pt x="8" y="36"/>
                      <a:pt x="6" y="36"/>
                    </a:cubicBezTo>
                    <a:cubicBezTo>
                      <a:pt x="5" y="36"/>
                      <a:pt x="4" y="37"/>
                      <a:pt x="2" y="40"/>
                    </a:cubicBezTo>
                    <a:cubicBezTo>
                      <a:pt x="4" y="42"/>
                      <a:pt x="8" y="47"/>
                      <a:pt x="11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50"/>
                      <a:pt x="21" y="56"/>
                      <a:pt x="21" y="56"/>
                    </a:cubicBezTo>
                    <a:cubicBezTo>
                      <a:pt x="21" y="56"/>
                      <a:pt x="33" y="53"/>
                      <a:pt x="41" y="52"/>
                    </a:cubicBezTo>
                    <a:cubicBezTo>
                      <a:pt x="41" y="51"/>
                      <a:pt x="41" y="50"/>
                      <a:pt x="41" y="49"/>
                    </a:cubicBezTo>
                    <a:cubicBezTo>
                      <a:pt x="41" y="47"/>
                      <a:pt x="43" y="44"/>
                      <a:pt x="45" y="44"/>
                    </a:cubicBezTo>
                    <a:cubicBezTo>
                      <a:pt x="47" y="44"/>
                      <a:pt x="44" y="39"/>
                      <a:pt x="41" y="37"/>
                    </a:cubicBezTo>
                    <a:close/>
                  </a:path>
                </a:pathLst>
              </a:custGeom>
              <a:grpFill/>
              <a:ln w="1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0" name="矩形 179">
            <a:extLst>
              <a:ext uri="{FF2B5EF4-FFF2-40B4-BE49-F238E27FC236}">
                <a16:creationId xmlns:a16="http://schemas.microsoft.com/office/drawing/2014/main" id="{ED99089A-44F5-4987-BF63-D9B90482D289}"/>
              </a:ext>
            </a:extLst>
          </p:cNvPr>
          <p:cNvSpPr/>
          <p:nvPr/>
        </p:nvSpPr>
        <p:spPr>
          <a:xfrm>
            <a:off x="929641" y="3506020"/>
            <a:ext cx="592667" cy="217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1" name="timg.jpeg" descr="timg.jpeg">
            <a:extLst>
              <a:ext uri="{FF2B5EF4-FFF2-40B4-BE49-F238E27FC236}">
                <a16:creationId xmlns:a16="http://schemas.microsoft.com/office/drawing/2014/main" id="{E4F3CE21-D73B-48D7-BFF0-6F71F1B12E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3352" y="4386968"/>
            <a:ext cx="1127136" cy="906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图片 181">
            <a:extLst>
              <a:ext uri="{FF2B5EF4-FFF2-40B4-BE49-F238E27FC236}">
                <a16:creationId xmlns:a16="http://schemas.microsoft.com/office/drawing/2014/main" id="{0288B265-6FBE-4415-A999-126CF943F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500" y1="75500" x2="50500" y2="75500"/>
                        <a14:foregroundMark x1="86500" y1="79000" x2="86500" y2="79000"/>
                        <a14:foregroundMark x1="71000" y1="81500" x2="71000" y2="81500"/>
                        <a14:foregroundMark x1="18500" y1="80000" x2="18500" y2="80000"/>
                        <a14:foregroundMark x1="38000" y1="83500" x2="38000" y2="83500"/>
                        <a14:foregroundMark x1="43500" y1="79000" x2="43500" y2="79000"/>
                        <a14:backgroundMark x1="15500" y1="77000" x2="15500" y2="77000"/>
                        <a14:backgroundMark x1="24000" y1="76500" x2="24000" y2="76500"/>
                        <a14:backgroundMark x1="35500" y1="79500" x2="35500" y2="7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287" y="1333100"/>
            <a:ext cx="1451014" cy="1451014"/>
          </a:xfrm>
          <a:prstGeom prst="rect">
            <a:avLst/>
          </a:prstGeom>
        </p:spPr>
      </p:pic>
      <p:sp>
        <p:nvSpPr>
          <p:cNvPr id="183" name="矩形 182">
            <a:extLst>
              <a:ext uri="{FF2B5EF4-FFF2-40B4-BE49-F238E27FC236}">
                <a16:creationId xmlns:a16="http://schemas.microsoft.com/office/drawing/2014/main" id="{8D9525D9-CFDB-498B-92AC-FF08D2EF6762}"/>
              </a:ext>
            </a:extLst>
          </p:cNvPr>
          <p:cNvSpPr/>
          <p:nvPr/>
        </p:nvSpPr>
        <p:spPr>
          <a:xfrm>
            <a:off x="9911268" y="2813065"/>
            <a:ext cx="937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00"/>
                </a:solidFill>
                <a:latin typeface="Lato"/>
              </a:rPr>
              <a:t>封测</a:t>
            </a:r>
            <a:endParaRPr lang="zh-CN" altLang="en-US" sz="1600" b="1" dirty="0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05905EB3-3439-4116-B4AE-0FF8A60BEBF9}"/>
              </a:ext>
            </a:extLst>
          </p:cNvPr>
          <p:cNvSpPr/>
          <p:nvPr/>
        </p:nvSpPr>
        <p:spPr>
          <a:xfrm>
            <a:off x="9911268" y="3847932"/>
            <a:ext cx="1109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00"/>
                </a:solidFill>
                <a:latin typeface="Lato"/>
              </a:rPr>
              <a:t>晶圆</a:t>
            </a:r>
            <a:r>
              <a:rPr lang="en-US" altLang="zh-CN" sz="1600" b="1" dirty="0">
                <a:solidFill>
                  <a:srgbClr val="000000"/>
                </a:solidFill>
                <a:latin typeface="Lato"/>
              </a:rPr>
              <a:t>/</a:t>
            </a:r>
            <a:r>
              <a:rPr lang="zh-CN" altLang="en-US" sz="1600" b="1" dirty="0">
                <a:solidFill>
                  <a:srgbClr val="000000"/>
                </a:solidFill>
                <a:latin typeface="Lato"/>
              </a:rPr>
              <a:t>流片</a:t>
            </a:r>
            <a:endParaRPr lang="zh-CN" altLang="en-US" sz="1600" b="1" dirty="0"/>
          </a:p>
        </p:txBody>
      </p:sp>
      <p:cxnSp>
        <p:nvCxnSpPr>
          <p:cNvPr id="186" name="肘形连接符 627">
            <a:extLst>
              <a:ext uri="{FF2B5EF4-FFF2-40B4-BE49-F238E27FC236}">
                <a16:creationId xmlns:a16="http://schemas.microsoft.com/office/drawing/2014/main" id="{D4A8DC06-CFCD-4848-9CCA-FF09E85FA0B8}"/>
              </a:ext>
            </a:extLst>
          </p:cNvPr>
          <p:cNvCxnSpPr>
            <a:cxnSpLocks/>
            <a:endCxn id="184" idx="1"/>
          </p:cNvCxnSpPr>
          <p:nvPr/>
        </p:nvCxnSpPr>
        <p:spPr>
          <a:xfrm>
            <a:off x="8422176" y="3527073"/>
            <a:ext cx="1489092" cy="490136"/>
          </a:xfrm>
          <a:prstGeom prst="bentConnector3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肘形连接符 639">
            <a:extLst>
              <a:ext uri="{FF2B5EF4-FFF2-40B4-BE49-F238E27FC236}">
                <a16:creationId xmlns:a16="http://schemas.microsoft.com/office/drawing/2014/main" id="{BCA468B2-E86A-4D66-8315-14F6E73469F5}"/>
              </a:ext>
            </a:extLst>
          </p:cNvPr>
          <p:cNvCxnSpPr>
            <a:cxnSpLocks/>
            <a:stCxn id="183" idx="1"/>
          </p:cNvCxnSpPr>
          <p:nvPr/>
        </p:nvCxnSpPr>
        <p:spPr>
          <a:xfrm rot="10800000" flipV="1">
            <a:off x="8422176" y="2982341"/>
            <a:ext cx="1489092" cy="544731"/>
          </a:xfrm>
          <a:prstGeom prst="bentConnector3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viewfile.png" descr="viewfile.png">
            <a:extLst>
              <a:ext uri="{FF2B5EF4-FFF2-40B4-BE49-F238E27FC236}">
                <a16:creationId xmlns:a16="http://schemas.microsoft.com/office/drawing/2014/main" id="{D1069AD0-11FC-4E1F-B2EB-12A4C0A03A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924" y="1694377"/>
            <a:ext cx="1695171" cy="649449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矩形 188">
            <a:extLst>
              <a:ext uri="{FF2B5EF4-FFF2-40B4-BE49-F238E27FC236}">
                <a16:creationId xmlns:a16="http://schemas.microsoft.com/office/drawing/2014/main" id="{F7F3AC5F-38E5-46D1-A8E5-EED54205F178}"/>
              </a:ext>
            </a:extLst>
          </p:cNvPr>
          <p:cNvSpPr/>
          <p:nvPr/>
        </p:nvSpPr>
        <p:spPr>
          <a:xfrm>
            <a:off x="5318093" y="1270589"/>
            <a:ext cx="967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00"/>
                </a:solidFill>
                <a:latin typeface="Lato"/>
              </a:rPr>
              <a:t>IP</a:t>
            </a:r>
            <a:r>
              <a:rPr lang="zh-CN" altLang="en-US" sz="1600" b="1" dirty="0">
                <a:solidFill>
                  <a:srgbClr val="000000"/>
                </a:solidFill>
                <a:latin typeface="Lato"/>
              </a:rPr>
              <a:t>授权</a:t>
            </a:r>
            <a:endParaRPr lang="zh-CN" altLang="en-US" sz="1600" b="1" dirty="0"/>
          </a:p>
        </p:txBody>
      </p:sp>
      <p:pic>
        <p:nvPicPr>
          <p:cNvPr id="190" name="图片 189">
            <a:extLst>
              <a:ext uri="{FF2B5EF4-FFF2-40B4-BE49-F238E27FC236}">
                <a16:creationId xmlns:a16="http://schemas.microsoft.com/office/drawing/2014/main" id="{57D2608B-4160-4B2B-A4B0-D705D1F499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r="13325"/>
          <a:stretch/>
        </p:blipFill>
        <p:spPr>
          <a:xfrm>
            <a:off x="982414" y="4929507"/>
            <a:ext cx="1923076" cy="1012952"/>
          </a:xfrm>
          <a:prstGeom prst="rect">
            <a:avLst/>
          </a:prstGeom>
        </p:spPr>
      </p:pic>
      <p:pic>
        <p:nvPicPr>
          <p:cNvPr id="191" name="timg.jpeg" descr="timg.jpeg">
            <a:extLst>
              <a:ext uri="{FF2B5EF4-FFF2-40B4-BE49-F238E27FC236}">
                <a16:creationId xmlns:a16="http://schemas.microsoft.com/office/drawing/2014/main" id="{51D81654-D26D-47EB-9BB8-14A8873D4E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8260" b="13724"/>
          <a:stretch>
            <a:fillRect/>
          </a:stretch>
        </p:blipFill>
        <p:spPr>
          <a:xfrm>
            <a:off x="1011363" y="4195248"/>
            <a:ext cx="1846853" cy="83931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矩形 191">
            <a:extLst>
              <a:ext uri="{FF2B5EF4-FFF2-40B4-BE49-F238E27FC236}">
                <a16:creationId xmlns:a16="http://schemas.microsoft.com/office/drawing/2014/main" id="{3BC0BE06-9B5C-463E-806D-2945DD92245C}"/>
              </a:ext>
            </a:extLst>
          </p:cNvPr>
          <p:cNvSpPr/>
          <p:nvPr/>
        </p:nvSpPr>
        <p:spPr>
          <a:xfrm>
            <a:off x="1274653" y="3802458"/>
            <a:ext cx="12300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0000"/>
                </a:solidFill>
                <a:latin typeface="Lato"/>
              </a:rPr>
              <a:t>设计</a:t>
            </a:r>
            <a:r>
              <a:rPr lang="en-US" altLang="zh-CN" sz="1600" b="1" dirty="0">
                <a:solidFill>
                  <a:srgbClr val="000000"/>
                </a:solidFill>
                <a:latin typeface="Lato"/>
              </a:rPr>
              <a:t>/</a:t>
            </a:r>
            <a:r>
              <a:rPr lang="zh-CN" altLang="en-US" sz="1600" b="1" dirty="0">
                <a:solidFill>
                  <a:srgbClr val="000000"/>
                </a:solidFill>
                <a:latin typeface="Lato"/>
              </a:rPr>
              <a:t>验证</a:t>
            </a:r>
            <a:endParaRPr lang="zh-CN" altLang="en-US" sz="1600" b="1" dirty="0"/>
          </a:p>
        </p:txBody>
      </p:sp>
      <p:cxnSp>
        <p:nvCxnSpPr>
          <p:cNvPr id="194" name="直线连接符 662">
            <a:extLst>
              <a:ext uri="{FF2B5EF4-FFF2-40B4-BE49-F238E27FC236}">
                <a16:creationId xmlns:a16="http://schemas.microsoft.com/office/drawing/2014/main" id="{8913726D-F9CC-4C29-827A-A18A849728CC}"/>
              </a:ext>
            </a:extLst>
          </p:cNvPr>
          <p:cNvCxnSpPr/>
          <p:nvPr/>
        </p:nvCxnSpPr>
        <p:spPr>
          <a:xfrm>
            <a:off x="792436" y="6059966"/>
            <a:ext cx="1081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文本框 194">
            <a:extLst>
              <a:ext uri="{FF2B5EF4-FFF2-40B4-BE49-F238E27FC236}">
                <a16:creationId xmlns:a16="http://schemas.microsoft.com/office/drawing/2014/main" id="{73D2C422-B708-48BA-B315-1529C44B2744}"/>
              </a:ext>
            </a:extLst>
          </p:cNvPr>
          <p:cNvSpPr txBox="1"/>
          <p:nvPr/>
        </p:nvSpPr>
        <p:spPr>
          <a:xfrm>
            <a:off x="1408182" y="6101898"/>
            <a:ext cx="9260378" cy="369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</a:rPr>
              <a:t>全部供应商均为国际一流，提供优质产品质量保障</a:t>
            </a:r>
          </a:p>
        </p:txBody>
      </p:sp>
      <p:cxnSp>
        <p:nvCxnSpPr>
          <p:cNvPr id="199" name="连接符: 肘形 198">
            <a:extLst>
              <a:ext uri="{FF2B5EF4-FFF2-40B4-BE49-F238E27FC236}">
                <a16:creationId xmlns:a16="http://schemas.microsoft.com/office/drawing/2014/main" id="{EF86FC38-6CC4-43D8-B83D-650B3D57C8A2}"/>
              </a:ext>
            </a:extLst>
          </p:cNvPr>
          <p:cNvCxnSpPr>
            <a:endCxn id="192" idx="0"/>
          </p:cNvCxnSpPr>
          <p:nvPr/>
        </p:nvCxnSpPr>
        <p:spPr>
          <a:xfrm rot="10800000" flipV="1">
            <a:off x="1889679" y="3154474"/>
            <a:ext cx="747130" cy="647983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>
            <a:extLst>
              <a:ext uri="{FF2B5EF4-FFF2-40B4-BE49-F238E27FC236}">
                <a16:creationId xmlns:a16="http://schemas.microsoft.com/office/drawing/2014/main" id="{5851CC09-F9C4-4B60-8459-388029469160}"/>
              </a:ext>
            </a:extLst>
          </p:cNvPr>
          <p:cNvCxnSpPr/>
          <p:nvPr/>
        </p:nvCxnSpPr>
        <p:spPr>
          <a:xfrm flipV="1">
            <a:off x="5460031" y="2441461"/>
            <a:ext cx="207004" cy="5788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矩形 195">
            <a:extLst>
              <a:ext uri="{FF2B5EF4-FFF2-40B4-BE49-F238E27FC236}">
                <a16:creationId xmlns:a16="http://schemas.microsoft.com/office/drawing/2014/main" id="{81A7DD8F-2F46-4711-9DCC-1A7BD6FE268E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TextBox 3">
            <a:extLst>
              <a:ext uri="{FF2B5EF4-FFF2-40B4-BE49-F238E27FC236}">
                <a16:creationId xmlns:a16="http://schemas.microsoft.com/office/drawing/2014/main" id="{8D395B0E-9866-4CF9-9639-5B4F2A4FC02C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8029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21</a:t>
            </a:fld>
            <a:endParaRPr lang="en-US">
              <a:latin typeface="Times" pitchFamily="2" charset="0"/>
            </a:endParaRPr>
          </a:p>
        </p:txBody>
      </p:sp>
      <p:graphicFrame>
        <p:nvGraphicFramePr>
          <p:cNvPr id="3" name="表格 15">
            <a:extLst>
              <a:ext uri="{FF2B5EF4-FFF2-40B4-BE49-F238E27FC236}">
                <a16:creationId xmlns:a16="http://schemas.microsoft.com/office/drawing/2014/main" id="{BC1A2FE5-E221-4BB2-A46A-5A90150BC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17456"/>
              </p:ext>
            </p:extLst>
          </p:nvPr>
        </p:nvGraphicFramePr>
        <p:xfrm>
          <a:off x="1159565" y="1310366"/>
          <a:ext cx="9872869" cy="46094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25018">
                  <a:extLst>
                    <a:ext uri="{9D8B030D-6E8A-4147-A177-3AD203B41FA5}">
                      <a16:colId xmlns:a16="http://schemas.microsoft.com/office/drawing/2014/main" val="1542116478"/>
                    </a:ext>
                  </a:extLst>
                </a:gridCol>
                <a:gridCol w="1911992">
                  <a:extLst>
                    <a:ext uri="{9D8B030D-6E8A-4147-A177-3AD203B41FA5}">
                      <a16:colId xmlns:a16="http://schemas.microsoft.com/office/drawing/2014/main" val="2009953081"/>
                    </a:ext>
                  </a:extLst>
                </a:gridCol>
                <a:gridCol w="2452022">
                  <a:extLst>
                    <a:ext uri="{9D8B030D-6E8A-4147-A177-3AD203B41FA5}">
                      <a16:colId xmlns:a16="http://schemas.microsoft.com/office/drawing/2014/main" val="2215939734"/>
                    </a:ext>
                  </a:extLst>
                </a:gridCol>
                <a:gridCol w="2083837">
                  <a:extLst>
                    <a:ext uri="{9D8B030D-6E8A-4147-A177-3AD203B41FA5}">
                      <a16:colId xmlns:a16="http://schemas.microsoft.com/office/drawing/2014/main" val="4188858231"/>
                    </a:ext>
                  </a:extLst>
                </a:gridCol>
              </a:tblGrid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专利名称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</a:schemeClr>
                        </a:solidFill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申请国家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专利申请号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专利类型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6322782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头戴式音频装置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7072476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398278"/>
                  </a:ext>
                </a:extLst>
              </a:tr>
              <a:tr h="3695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单振膜双工通话装置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rgbClr val="666666"/>
                          </a:solidFill>
                        </a:rPr>
                        <a:t>7881483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Times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96294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4888852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666341"/>
                  </a:ext>
                </a:extLst>
              </a:tr>
              <a:tr h="36950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单振膜双工通话电路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美国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8315379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642217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欧洲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9724938.7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0587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中国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ZL200980116842.0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45116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4844593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002438"/>
                  </a:ext>
                </a:extLst>
              </a:tr>
              <a:tr h="369507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韩国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100995139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403706"/>
                  </a:ext>
                </a:extLst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自动功能切换无线通信装置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7826805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365772"/>
                  </a:ext>
                </a:extLst>
              </a:tr>
              <a:tr h="540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单扬声器切换通话电路、扬声器及音频传输设备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中国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201720751310.6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实用新型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5936930"/>
                  </a:ext>
                </a:extLst>
              </a:tr>
              <a:tr h="3126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sym typeface="Helvetica Neue"/>
                        </a:rPr>
                        <a:t>备注：另有多个发明专利在专利局审核及公示中</a:t>
                      </a:r>
                      <a:endParaRPr kumimoji="0" lang="en-US" altLang="zh-CN" sz="1600" strike="noStrike" kern="120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+mj-ea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="0" dirty="0">
                        <a:solidFill>
                          <a:srgbClr val="666666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8966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4CDC5037-B159-224E-B559-FB3624CFC94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九音拥有十余项国内外专利，不断创新，一直领先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1A71E60-B455-4A03-8CEB-54F3C14FB44A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3C3DF6F-83F0-4CFA-9496-0396AB7E5C0E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4225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33459C-BF23-4791-9232-242C5157CBED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 panose="020B0604020202020204" pitchFamily="34" charset="0"/>
              </a:rPr>
              <a:t>开发技术资料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43CA77-3B41-45B8-B298-112DCFC2D6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8" name="直角三角形 8">
            <a:extLst>
              <a:ext uri="{FF2B5EF4-FFF2-40B4-BE49-F238E27FC236}">
                <a16:creationId xmlns:a16="http://schemas.microsoft.com/office/drawing/2014/main" id="{E9AF5821-0466-456D-895C-3F31B6761C15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A6E6A68-1136-499A-94EB-0623ACCB33ED}"/>
              </a:ext>
            </a:extLst>
          </p:cNvPr>
          <p:cNvGrpSpPr/>
          <p:nvPr/>
        </p:nvGrpSpPr>
        <p:grpSpPr>
          <a:xfrm>
            <a:off x="-108488" y="1828300"/>
            <a:ext cx="12408976" cy="3106070"/>
            <a:chOff x="1232255" y="2014011"/>
            <a:chExt cx="10959745" cy="25837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C0032A8-E449-4ECF-909D-3EF848D9302E}"/>
                </a:ext>
              </a:extLst>
            </p:cNvPr>
            <p:cNvGrpSpPr/>
            <p:nvPr/>
          </p:nvGrpSpPr>
          <p:grpSpPr>
            <a:xfrm>
              <a:off x="1819757" y="2279510"/>
              <a:ext cx="7539168" cy="2072413"/>
              <a:chOff x="1125299" y="2728375"/>
              <a:chExt cx="9488416" cy="2608234"/>
            </a:xfrm>
          </p:grpSpPr>
          <p:sp>
            <p:nvSpPr>
              <p:cNvPr id="15" name="空心弧 14">
                <a:extLst>
                  <a:ext uri="{FF2B5EF4-FFF2-40B4-BE49-F238E27FC236}">
                    <a16:creationId xmlns:a16="http://schemas.microsoft.com/office/drawing/2014/main" id="{799A5DBF-FBF2-429C-ABA1-E0CD00A01B22}"/>
                  </a:ext>
                </a:extLst>
              </p:cNvPr>
              <p:cNvSpPr/>
              <p:nvPr/>
            </p:nvSpPr>
            <p:spPr>
              <a:xfrm>
                <a:off x="1125299" y="2744259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>
                <a:extLst>
                  <a:ext uri="{FF2B5EF4-FFF2-40B4-BE49-F238E27FC236}">
                    <a16:creationId xmlns:a16="http://schemas.microsoft.com/office/drawing/2014/main" id="{620D579C-E4A5-4137-BFE2-57B14352648F}"/>
                  </a:ext>
                </a:extLst>
              </p:cNvPr>
              <p:cNvSpPr/>
              <p:nvPr/>
            </p:nvSpPr>
            <p:spPr>
              <a:xfrm flipV="1">
                <a:off x="3421358" y="2728375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空心弧 16">
                <a:extLst>
                  <a:ext uri="{FF2B5EF4-FFF2-40B4-BE49-F238E27FC236}">
                    <a16:creationId xmlns:a16="http://schemas.microsoft.com/office/drawing/2014/main" id="{46BAEC99-96D3-4B49-9FD2-9FCE89424412}"/>
                  </a:ext>
                </a:extLst>
              </p:cNvPr>
              <p:cNvSpPr/>
              <p:nvPr/>
            </p:nvSpPr>
            <p:spPr>
              <a:xfrm>
                <a:off x="5717671" y="2744259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空心弧 17">
                <a:extLst>
                  <a:ext uri="{FF2B5EF4-FFF2-40B4-BE49-F238E27FC236}">
                    <a16:creationId xmlns:a16="http://schemas.microsoft.com/office/drawing/2014/main" id="{71778352-60D3-4BA3-B1E2-FC1579EBDB7C}"/>
                  </a:ext>
                </a:extLst>
              </p:cNvPr>
              <p:cNvSpPr/>
              <p:nvPr/>
            </p:nvSpPr>
            <p:spPr>
              <a:xfrm flipV="1">
                <a:off x="8021365" y="2728375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53EA0AD-3D44-431C-A3E8-C3659F605D91}"/>
                  </a:ext>
                </a:extLst>
              </p:cNvPr>
              <p:cNvSpPr/>
              <p:nvPr/>
            </p:nvSpPr>
            <p:spPr>
              <a:xfrm>
                <a:off x="1578285" y="3171418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77DEF63-74F9-492C-8441-3DADECAB32B6}"/>
                  </a:ext>
                </a:extLst>
              </p:cNvPr>
              <p:cNvSpPr/>
              <p:nvPr/>
            </p:nvSpPr>
            <p:spPr>
              <a:xfrm>
                <a:off x="3875818" y="3171418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AE44675-56A9-4067-8F4F-F0599A6CF236}"/>
                  </a:ext>
                </a:extLst>
              </p:cNvPr>
              <p:cNvSpPr/>
              <p:nvPr/>
            </p:nvSpPr>
            <p:spPr>
              <a:xfrm>
                <a:off x="6179512" y="3171418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9826720-41EB-45F4-BE98-4FB39538F203}"/>
                  </a:ext>
                </a:extLst>
              </p:cNvPr>
              <p:cNvSpPr/>
              <p:nvPr/>
            </p:nvSpPr>
            <p:spPr>
              <a:xfrm>
                <a:off x="8488030" y="3171417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efficiency_158344">
                <a:extLst>
                  <a:ext uri="{FF2B5EF4-FFF2-40B4-BE49-F238E27FC236}">
                    <a16:creationId xmlns:a16="http://schemas.microsoft.com/office/drawing/2014/main" id="{AD996FC7-0B35-415A-A0A1-BF1F031DD7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07792" y="3667712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4" name="efficiency_158344">
                <a:extLst>
                  <a:ext uri="{FF2B5EF4-FFF2-40B4-BE49-F238E27FC236}">
                    <a16:creationId xmlns:a16="http://schemas.microsoft.com/office/drawing/2014/main" id="{3F813A37-B16D-4C88-BF41-1CF14EC6BD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09075" y="3669889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5" name="efficiency_158344">
                <a:extLst>
                  <a:ext uri="{FF2B5EF4-FFF2-40B4-BE49-F238E27FC236}">
                    <a16:creationId xmlns:a16="http://schemas.microsoft.com/office/drawing/2014/main" id="{FAAB4D92-9D08-49C1-92E5-F4F1820946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22778" y="3667712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6" name="efficiency_158344">
                <a:extLst>
                  <a:ext uri="{FF2B5EF4-FFF2-40B4-BE49-F238E27FC236}">
                    <a16:creationId xmlns:a16="http://schemas.microsoft.com/office/drawing/2014/main" id="{C68C2936-459D-4BB1-96D3-51C37B5BB8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023697" y="3712580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0F7C736-189B-410E-A4D9-F77805ED353C}"/>
                </a:ext>
              </a:extLst>
            </p:cNvPr>
            <p:cNvSpPr txBox="1"/>
            <p:nvPr/>
          </p:nvSpPr>
          <p:spPr>
            <a:xfrm>
              <a:off x="1232255" y="4213732"/>
              <a:ext cx="3060303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产品规格书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DD2656-EDAC-40D8-A25F-7D6427751098}"/>
                </a:ext>
              </a:extLst>
            </p:cNvPr>
            <p:cNvSpPr txBox="1"/>
            <p:nvPr/>
          </p:nvSpPr>
          <p:spPr>
            <a:xfrm>
              <a:off x="4964609" y="4213732"/>
              <a:ext cx="3060303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SDK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开发包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D59961A-AC2A-4B26-8FF3-DE7DEA9EFB07}"/>
                </a:ext>
              </a:extLst>
            </p:cNvPr>
            <p:cNvSpPr txBox="1"/>
            <p:nvPr/>
          </p:nvSpPr>
          <p:spPr>
            <a:xfrm>
              <a:off x="3137592" y="2033156"/>
              <a:ext cx="3060303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产品用户手册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655CF09-BE26-4588-ABA8-6C8BA78C6C7F}"/>
                </a:ext>
              </a:extLst>
            </p:cNvPr>
            <p:cNvSpPr txBox="1"/>
            <p:nvPr/>
          </p:nvSpPr>
          <p:spPr>
            <a:xfrm>
              <a:off x="7065474" y="2014011"/>
              <a:ext cx="5126526" cy="69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参考设计：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电路图</a:t>
              </a:r>
              <a:r>
                <a:rPr lang="en-US" altLang="zh-CN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 + 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版图</a:t>
              </a:r>
              <a:r>
                <a:rPr lang="en-US" altLang="zh-CN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 + 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器件清单，应用软件</a:t>
              </a:r>
              <a:endParaRPr lang="zh-CN" altLang="en-US" sz="2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3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5BBC7D-2B7D-4CBF-97C9-75238C388B8F}"/>
              </a:ext>
            </a:extLst>
          </p:cNvPr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rgbClr val="00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0117DC56-E05C-4506-96A5-B854D31E7D20}"/>
              </a:ext>
            </a:extLst>
          </p:cNvPr>
          <p:cNvSpPr txBox="1"/>
          <p:nvPr/>
        </p:nvSpPr>
        <p:spPr>
          <a:xfrm>
            <a:off x="3585374" y="2914825"/>
            <a:ext cx="502125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55016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8DB981-88A4-4E05-BD48-AABE9E8C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771D9-30B2-4769-98D0-32E4D3CB4FDA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10515600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公司概要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A8AD05-D4DA-4CAC-842A-EEE657D61D99}"/>
              </a:ext>
            </a:extLst>
          </p:cNvPr>
          <p:cNvSpPr txBox="1"/>
          <p:nvPr/>
        </p:nvSpPr>
        <p:spPr>
          <a:xfrm>
            <a:off x="2165030" y="1177286"/>
            <a:ext cx="4326781" cy="17956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公司名称：深圳市九音科技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公司地址：深圳市南山区科技园长虹科技大厦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注册时间：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注册资金：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1,928.6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万元人民币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0BC88E-DCB6-4215-822A-555D5BA72176}"/>
              </a:ext>
            </a:extLst>
          </p:cNvPr>
          <p:cNvSpPr txBox="1"/>
          <p:nvPr/>
        </p:nvSpPr>
        <p:spPr>
          <a:xfrm>
            <a:off x="621507" y="1836917"/>
            <a:ext cx="1000125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法人公司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A00D6-B7EB-48B1-B2F4-7F46D1459A75}"/>
              </a:ext>
            </a:extLst>
          </p:cNvPr>
          <p:cNvSpPr txBox="1"/>
          <p:nvPr/>
        </p:nvSpPr>
        <p:spPr>
          <a:xfrm>
            <a:off x="621507" y="5470982"/>
            <a:ext cx="1000125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投资机构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000795C-6DFD-4963-B788-EFECE242987A}"/>
              </a:ext>
            </a:extLst>
          </p:cNvPr>
          <p:cNvSpPr txBox="1"/>
          <p:nvPr/>
        </p:nvSpPr>
        <p:spPr>
          <a:xfrm>
            <a:off x="621507" y="3955423"/>
            <a:ext cx="1000125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合作伙伴</a:t>
            </a:r>
          </a:p>
        </p:txBody>
      </p:sp>
      <p:pic>
        <p:nvPicPr>
          <p:cNvPr id="9" name="timg.jpeg" descr="timg.jpeg">
            <a:extLst>
              <a:ext uri="{FF2B5EF4-FFF2-40B4-BE49-F238E27FC236}">
                <a16:creationId xmlns:a16="http://schemas.microsoft.com/office/drawing/2014/main" id="{6EC086A1-161F-46BF-828F-53CFC1FC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260" b="13724"/>
          <a:stretch>
            <a:fillRect/>
          </a:stretch>
        </p:blipFill>
        <p:spPr>
          <a:xfrm>
            <a:off x="5387057" y="3704826"/>
            <a:ext cx="1467034" cy="6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viewfile.png" descr="viewfile.png">
            <a:extLst>
              <a:ext uri="{FF2B5EF4-FFF2-40B4-BE49-F238E27FC236}">
                <a16:creationId xmlns:a16="http://schemas.microsoft.com/office/drawing/2014/main" id="{EA16BD84-7091-40D5-8381-CA9B20481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062" y="3791753"/>
            <a:ext cx="1485246" cy="56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timg.jpeg" descr="timg.jpeg">
            <a:extLst>
              <a:ext uri="{FF2B5EF4-FFF2-40B4-BE49-F238E27FC236}">
                <a16:creationId xmlns:a16="http://schemas.microsoft.com/office/drawing/2014/main" id="{A5CE3992-1675-4817-86CF-181BDA7F3F5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3840" y="3664640"/>
            <a:ext cx="1023943" cy="82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EC8A7D-6BDE-4A67-9A98-414E7DBBC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84" y="3468630"/>
            <a:ext cx="1139092" cy="11390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0CB34C4-E296-4B5B-ADD0-145732744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9" y="3626551"/>
            <a:ext cx="2173381" cy="823250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95DDE3B-9C21-4175-9217-A1AF82227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23239" y="4944306"/>
            <a:ext cx="1294544" cy="129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34442798-419E-4540-A2E8-3FED76BA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71837" y="4744002"/>
            <a:ext cx="1577082" cy="157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2ACE0F30-41E4-46EE-8C9A-DBA86630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760767" y="5155277"/>
            <a:ext cx="14620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C4C07EE-58FC-43EC-9D94-69F68AF4D752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95F26244-1147-465A-9173-E48D75152D8C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E2A82F9-21A8-43C8-A343-47B4132051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5209" y="625269"/>
            <a:ext cx="3535449" cy="26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5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36AD3-4FB0-40D7-9830-9100FC34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350" y="6356565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4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47ABC62B-55AB-9C44-B9B4-7440F990F812}"/>
              </a:ext>
            </a:extLst>
          </p:cNvPr>
          <p:cNvSpPr txBox="1">
            <a:spLocks/>
          </p:cNvSpPr>
          <p:nvPr/>
        </p:nvSpPr>
        <p:spPr>
          <a:xfrm>
            <a:off x="838199" y="439441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智能音频入口形态呈现多样化态势，芯片应用场景广泛，潜在市场巨大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B94EEC9-A081-4445-B3DC-425F45431FAF}"/>
              </a:ext>
            </a:extLst>
          </p:cNvPr>
          <p:cNvSpPr txBox="1"/>
          <p:nvPr/>
        </p:nvSpPr>
        <p:spPr>
          <a:xfrm>
            <a:off x="1084502" y="4894884"/>
            <a:ext cx="10022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5"/>
                </a:solidFill>
              </a:rPr>
              <a:t>终端载体中，智能耳机</a:t>
            </a:r>
            <a:r>
              <a:rPr kumimoji="1" lang="en-US" altLang="zh-CN" sz="1600" b="1" dirty="0">
                <a:solidFill>
                  <a:schemeClr val="accent5"/>
                </a:solidFill>
              </a:rPr>
              <a:t>/</a:t>
            </a:r>
            <a:r>
              <a:rPr kumimoji="1" lang="zh-CN" altLang="en-US" sz="1600" b="1" dirty="0">
                <a:solidFill>
                  <a:schemeClr val="accent5"/>
                </a:solidFill>
              </a:rPr>
              <a:t>音箱为先行爆发的典型形态，未来三年仍是行业快速增长的阶段。</a:t>
            </a:r>
            <a:endParaRPr kumimoji="1" lang="en-US" altLang="zh-CN" sz="1600" b="1" dirty="0">
              <a:solidFill>
                <a:schemeClr val="accent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5"/>
                </a:solidFill>
              </a:rPr>
              <a:t>长期来看，智能音频并不拘泥于这两种形态，各类有交互和控制需求的终端都将配备相应功能，音频入口形态将更加多样化，面向可穿戴（智能手表、智能眼镜等）</a:t>
            </a:r>
            <a:r>
              <a:rPr kumimoji="1" lang="en-US" altLang="zh-CN" sz="1600" b="1" dirty="0">
                <a:solidFill>
                  <a:schemeClr val="accent5"/>
                </a:solidFill>
              </a:rPr>
              <a:t>/</a:t>
            </a:r>
            <a:r>
              <a:rPr kumimoji="1" lang="zh-CN" altLang="en-US" sz="1600" b="1" dirty="0">
                <a:solidFill>
                  <a:schemeClr val="accent5"/>
                </a:solidFill>
              </a:rPr>
              <a:t>智能家居</a:t>
            </a:r>
            <a:r>
              <a:rPr kumimoji="1" lang="en-US" altLang="zh-CN" sz="1600" b="1" dirty="0">
                <a:solidFill>
                  <a:schemeClr val="accent5"/>
                </a:solidFill>
              </a:rPr>
              <a:t>/</a:t>
            </a:r>
            <a:r>
              <a:rPr kumimoji="1" lang="zh-CN" altLang="en-US" sz="1600" b="1" dirty="0">
                <a:solidFill>
                  <a:schemeClr val="accent5"/>
                </a:solidFill>
              </a:rPr>
              <a:t>智能车载等更广泛市场，亦给相关主芯片公司提供了广阔的成长环境。</a:t>
            </a:r>
          </a:p>
        </p:txBody>
      </p:sp>
      <p:sp>
        <p:nvSpPr>
          <p:cNvPr id="8" name="íṥḷïḍé">
            <a:extLst>
              <a:ext uri="{FF2B5EF4-FFF2-40B4-BE49-F238E27FC236}">
                <a16:creationId xmlns:a16="http://schemas.microsoft.com/office/drawing/2014/main" id="{6509BF87-EEDD-4C07-8A3A-C38FDD4073B5}"/>
              </a:ext>
            </a:extLst>
          </p:cNvPr>
          <p:cNvSpPr/>
          <p:nvPr/>
        </p:nvSpPr>
        <p:spPr bwMode="auto">
          <a:xfrm>
            <a:off x="4399571" y="3261564"/>
            <a:ext cx="1919843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年全球智能音箱、智能电视、机器人、智能穿戴等产品出货量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9" name="ïšľîḑê">
            <a:extLst>
              <a:ext uri="{FF2B5EF4-FFF2-40B4-BE49-F238E27FC236}">
                <a16:creationId xmlns:a16="http://schemas.microsoft.com/office/drawing/2014/main" id="{FCB780B8-066E-41F8-8C70-A248BFDBED62}"/>
              </a:ext>
            </a:extLst>
          </p:cNvPr>
          <p:cNvSpPr/>
          <p:nvPr/>
        </p:nvSpPr>
        <p:spPr bwMode="auto">
          <a:xfrm>
            <a:off x="6422814" y="3260307"/>
            <a:ext cx="1460614" cy="60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13.7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</a:t>
            </a:r>
          </a:p>
        </p:txBody>
      </p:sp>
      <p:sp>
        <p:nvSpPr>
          <p:cNvPr id="10" name="îŝlîdé">
            <a:extLst>
              <a:ext uri="{FF2B5EF4-FFF2-40B4-BE49-F238E27FC236}">
                <a16:creationId xmlns:a16="http://schemas.microsoft.com/office/drawing/2014/main" id="{778264AA-7EA7-4CA1-86D3-B6D6DD6257A4}"/>
              </a:ext>
            </a:extLst>
          </p:cNvPr>
          <p:cNvSpPr txBox="1"/>
          <p:nvPr/>
        </p:nvSpPr>
        <p:spPr bwMode="auto">
          <a:xfrm>
            <a:off x="5946889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智能手机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1" name="iŝľiḓé">
            <a:extLst>
              <a:ext uri="{FF2B5EF4-FFF2-40B4-BE49-F238E27FC236}">
                <a16:creationId xmlns:a16="http://schemas.microsoft.com/office/drawing/2014/main" id="{0723CA93-7D49-42AD-A122-E8280186AC25}"/>
              </a:ext>
            </a:extLst>
          </p:cNvPr>
          <p:cNvGrpSpPr/>
          <p:nvPr/>
        </p:nvGrpSpPr>
        <p:grpSpPr>
          <a:xfrm>
            <a:off x="4801556" y="1502282"/>
            <a:ext cx="641691" cy="764980"/>
            <a:chOff x="7500938" y="2982913"/>
            <a:chExt cx="685800" cy="817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2" name="işļíďé">
              <a:extLst>
                <a:ext uri="{FF2B5EF4-FFF2-40B4-BE49-F238E27FC236}">
                  <a16:creationId xmlns:a16="http://schemas.microsoft.com/office/drawing/2014/main" id="{BAD0E67E-7E3E-4207-BAA8-6C5504F592D1}"/>
                </a:ext>
              </a:extLst>
            </p:cNvPr>
            <p:cNvSpPr/>
            <p:nvPr/>
          </p:nvSpPr>
          <p:spPr bwMode="auto">
            <a:xfrm>
              <a:off x="7500938" y="2982913"/>
              <a:ext cx="685800" cy="817562"/>
            </a:xfrm>
            <a:custGeom>
              <a:avLst/>
              <a:gdLst/>
              <a:ahLst/>
              <a:cxnLst>
                <a:cxn ang="0">
                  <a:pos x="148" y="190"/>
                </a:cxn>
                <a:cxn ang="0">
                  <a:pos x="107" y="190"/>
                </a:cxn>
                <a:cxn ang="0">
                  <a:pos x="107" y="178"/>
                </a:cxn>
                <a:cxn ang="0">
                  <a:pos x="180" y="90"/>
                </a:cxn>
                <a:cxn ang="0">
                  <a:pos x="126" y="7"/>
                </a:cxn>
                <a:cxn ang="0">
                  <a:pos x="126" y="8"/>
                </a:cxn>
                <a:cxn ang="0">
                  <a:pos x="90" y="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0" y="90"/>
                </a:cxn>
                <a:cxn ang="0">
                  <a:pos x="73" y="178"/>
                </a:cxn>
                <a:cxn ang="0">
                  <a:pos x="73" y="190"/>
                </a:cxn>
                <a:cxn ang="0">
                  <a:pos x="32" y="190"/>
                </a:cxn>
                <a:cxn ang="0">
                  <a:pos x="23" y="198"/>
                </a:cxn>
                <a:cxn ang="0">
                  <a:pos x="23" y="215"/>
                </a:cxn>
                <a:cxn ang="0">
                  <a:pos x="156" y="215"/>
                </a:cxn>
                <a:cxn ang="0">
                  <a:pos x="156" y="198"/>
                </a:cxn>
                <a:cxn ang="0">
                  <a:pos x="148" y="190"/>
                </a:cxn>
                <a:cxn ang="0">
                  <a:pos x="120" y="14"/>
                </a:cxn>
                <a:cxn ang="0">
                  <a:pos x="90" y="26"/>
                </a:cxn>
                <a:cxn ang="0">
                  <a:pos x="60" y="14"/>
                </a:cxn>
                <a:cxn ang="0">
                  <a:pos x="90" y="8"/>
                </a:cxn>
                <a:cxn ang="0">
                  <a:pos x="120" y="14"/>
                </a:cxn>
                <a:cxn ang="0">
                  <a:pos x="46" y="90"/>
                </a:cxn>
                <a:cxn ang="0">
                  <a:pos x="90" y="46"/>
                </a:cxn>
                <a:cxn ang="0">
                  <a:pos x="134" y="90"/>
                </a:cxn>
                <a:cxn ang="0">
                  <a:pos x="90" y="134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46" y="90"/>
                </a:cxn>
              </a:cxnLst>
              <a:rect l="0" t="0" r="r" b="b"/>
              <a:pathLst>
                <a:path w="180" h="215">
                  <a:moveTo>
                    <a:pt x="148" y="190"/>
                  </a:moveTo>
                  <a:cubicBezTo>
                    <a:pt x="107" y="190"/>
                    <a:pt x="107" y="190"/>
                    <a:pt x="107" y="19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148" y="170"/>
                    <a:pt x="180" y="134"/>
                    <a:pt x="180" y="90"/>
                  </a:cubicBezTo>
                  <a:cubicBezTo>
                    <a:pt x="180" y="53"/>
                    <a:pt x="158" y="21"/>
                    <a:pt x="126" y="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15" y="3"/>
                    <a:pt x="103" y="0"/>
                    <a:pt x="90" y="0"/>
                  </a:cubicBezTo>
                  <a:cubicBezTo>
                    <a:pt x="77" y="0"/>
                    <a:pt x="65" y="3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22" y="21"/>
                    <a:pt x="0" y="53"/>
                    <a:pt x="0" y="90"/>
                  </a:cubicBezTo>
                  <a:cubicBezTo>
                    <a:pt x="0" y="134"/>
                    <a:pt x="32" y="170"/>
                    <a:pt x="73" y="178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24" y="190"/>
                    <a:pt x="23" y="198"/>
                    <a:pt x="23" y="198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6" y="193"/>
                    <a:pt x="153" y="190"/>
                    <a:pt x="148" y="190"/>
                  </a:cubicBezTo>
                  <a:close/>
                  <a:moveTo>
                    <a:pt x="120" y="14"/>
                  </a:moveTo>
                  <a:cubicBezTo>
                    <a:pt x="112" y="21"/>
                    <a:pt x="101" y="26"/>
                    <a:pt x="90" y="26"/>
                  </a:cubicBezTo>
                  <a:cubicBezTo>
                    <a:pt x="78" y="26"/>
                    <a:pt x="68" y="21"/>
                    <a:pt x="60" y="14"/>
                  </a:cubicBezTo>
                  <a:cubicBezTo>
                    <a:pt x="69" y="10"/>
                    <a:pt x="79" y="8"/>
                    <a:pt x="90" y="8"/>
                  </a:cubicBezTo>
                  <a:cubicBezTo>
                    <a:pt x="100" y="8"/>
                    <a:pt x="111" y="10"/>
                    <a:pt x="120" y="14"/>
                  </a:cubicBezTo>
                  <a:close/>
                  <a:moveTo>
                    <a:pt x="46" y="90"/>
                  </a:moveTo>
                  <a:cubicBezTo>
                    <a:pt x="46" y="65"/>
                    <a:pt x="65" y="46"/>
                    <a:pt x="90" y="46"/>
                  </a:cubicBezTo>
                  <a:cubicBezTo>
                    <a:pt x="114" y="46"/>
                    <a:pt x="134" y="65"/>
                    <a:pt x="134" y="90"/>
                  </a:cubicBezTo>
                  <a:cubicBezTo>
                    <a:pt x="134" y="114"/>
                    <a:pt x="114" y="134"/>
                    <a:pt x="90" y="134"/>
                  </a:cubicBezTo>
                  <a:cubicBezTo>
                    <a:pt x="65" y="134"/>
                    <a:pt x="46" y="114"/>
                    <a:pt x="46" y="90"/>
                  </a:cubicBezTo>
                  <a:close/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sp>
          <p:nvSpPr>
            <p:cNvPr id="13" name="ísļiḓe">
              <a:extLst>
                <a:ext uri="{FF2B5EF4-FFF2-40B4-BE49-F238E27FC236}">
                  <a16:creationId xmlns:a16="http://schemas.microsoft.com/office/drawing/2014/main" id="{A425C56B-B4FD-4E66-B3A2-3969C21C9FB2}"/>
                </a:ext>
              </a:extLst>
            </p:cNvPr>
            <p:cNvSpPr/>
            <p:nvPr/>
          </p:nvSpPr>
          <p:spPr bwMode="auto">
            <a:xfrm>
              <a:off x="7751763" y="3236913"/>
              <a:ext cx="179388" cy="1762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24" y="0"/>
                </a:cxn>
                <a:cxn ang="0">
                  <a:pos x="12" y="3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6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24" y="46"/>
                </a:cxn>
                <a:cxn ang="0">
                  <a:pos x="47" y="23"/>
                </a:cxn>
                <a:cxn ang="0">
                  <a:pos x="47" y="23"/>
                </a:cxn>
                <a:cxn ang="0">
                  <a:pos x="47" y="23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22" y="2"/>
                    <a:pt x="27" y="8"/>
                    <a:pt x="27" y="14"/>
                  </a:cubicBezTo>
                  <a:cubicBezTo>
                    <a:pt x="27" y="21"/>
                    <a:pt x="22" y="26"/>
                    <a:pt x="15" y="26"/>
                  </a:cubicBezTo>
                  <a:cubicBezTo>
                    <a:pt x="9" y="26"/>
                    <a:pt x="3" y="21"/>
                    <a:pt x="3" y="14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2" y="14"/>
                    <a:pt x="0" y="18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7" y="46"/>
                    <a:pt x="47" y="36"/>
                    <a:pt x="47" y="23"/>
                  </a:cubicBezTo>
                  <a:close/>
                  <a:moveTo>
                    <a:pt x="47" y="23"/>
                  </a:moveTo>
                  <a:cubicBezTo>
                    <a:pt x="47" y="23"/>
                    <a:pt x="47" y="23"/>
                    <a:pt x="47" y="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80D57296-99A5-42D3-96CD-7B86E38FD1A1}"/>
              </a:ext>
            </a:extLst>
          </p:cNvPr>
          <p:cNvGrpSpPr/>
          <p:nvPr/>
        </p:nvGrpSpPr>
        <p:grpSpPr>
          <a:xfrm>
            <a:off x="6699517" y="1519995"/>
            <a:ext cx="617629" cy="769659"/>
            <a:chOff x="4011225" y="2114029"/>
            <a:chExt cx="334341" cy="39342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934DFE50-CEE3-4E87-8B29-74EC2D0D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1225" y="2114029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77C8A8A7-E58C-4466-A715-32F3A6EFE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853" y="2204505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7" name="Freeform 70">
              <a:extLst>
                <a:ext uri="{FF2B5EF4-FFF2-40B4-BE49-F238E27FC236}">
                  <a16:creationId xmlns:a16="http://schemas.microsoft.com/office/drawing/2014/main" id="{3B05BEFF-A43F-4710-9748-6BF77D7F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57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8" name="Freeform 71">
              <a:extLst>
                <a:ext uri="{FF2B5EF4-FFF2-40B4-BE49-F238E27FC236}">
                  <a16:creationId xmlns:a16="http://schemas.microsoft.com/office/drawing/2014/main" id="{BEF52C3A-5EAC-4C69-8483-6CA833F4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39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</p:grpSp>
      <p:pic>
        <p:nvPicPr>
          <p:cNvPr id="19" name="图形 18" descr="汽车">
            <a:extLst>
              <a:ext uri="{FF2B5EF4-FFF2-40B4-BE49-F238E27FC236}">
                <a16:creationId xmlns:a16="http://schemas.microsoft.com/office/drawing/2014/main" id="{4484B61E-D46D-49F6-BDD4-8ECD8C33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778" y="1442631"/>
            <a:ext cx="1056334" cy="1056334"/>
          </a:xfrm>
          <a:prstGeom prst="rect">
            <a:avLst/>
          </a:prstGeom>
        </p:spPr>
      </p:pic>
      <p:sp>
        <p:nvSpPr>
          <p:cNvPr id="20" name="iṧ1ïdé">
            <a:extLst>
              <a:ext uri="{FF2B5EF4-FFF2-40B4-BE49-F238E27FC236}">
                <a16:creationId xmlns:a16="http://schemas.microsoft.com/office/drawing/2014/main" id="{F4E959EC-1C7C-43E0-858C-8EE8A0208735}"/>
              </a:ext>
            </a:extLst>
          </p:cNvPr>
          <p:cNvSpPr/>
          <p:nvPr/>
        </p:nvSpPr>
        <p:spPr bwMode="auto">
          <a:xfrm>
            <a:off x="7986828" y="3261564"/>
            <a:ext cx="1510950" cy="6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8,010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万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辆</a:t>
            </a:r>
          </a:p>
        </p:txBody>
      </p:sp>
      <p:sp>
        <p:nvSpPr>
          <p:cNvPr id="21" name="ïŝļiḓê">
            <a:extLst>
              <a:ext uri="{FF2B5EF4-FFF2-40B4-BE49-F238E27FC236}">
                <a16:creationId xmlns:a16="http://schemas.microsoft.com/office/drawing/2014/main" id="{38519853-DC04-4B6E-BBFD-1972E6E1B4AF}"/>
              </a:ext>
            </a:extLst>
          </p:cNvPr>
          <p:cNvSpPr txBox="1"/>
          <p:nvPr/>
        </p:nvSpPr>
        <p:spPr bwMode="auto">
          <a:xfrm>
            <a:off x="7547882" y="2433202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汽车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22" name="ïṧľîḑe">
            <a:extLst>
              <a:ext uri="{FF2B5EF4-FFF2-40B4-BE49-F238E27FC236}">
                <a16:creationId xmlns:a16="http://schemas.microsoft.com/office/drawing/2014/main" id="{492D09EF-86BC-46DE-9E2C-8D88CE03A661}"/>
              </a:ext>
            </a:extLst>
          </p:cNvPr>
          <p:cNvSpPr/>
          <p:nvPr/>
        </p:nvSpPr>
        <p:spPr bwMode="auto">
          <a:xfrm>
            <a:off x="9601177" y="3261564"/>
            <a:ext cx="1971921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23" name="ïsļïďè">
            <a:extLst>
              <a:ext uri="{FF2B5EF4-FFF2-40B4-BE49-F238E27FC236}">
                <a16:creationId xmlns:a16="http://schemas.microsoft.com/office/drawing/2014/main" id="{38420D62-601F-44A1-9FEE-1117C6AAD815}"/>
              </a:ext>
            </a:extLst>
          </p:cNvPr>
          <p:cNvSpPr txBox="1"/>
          <p:nvPr/>
        </p:nvSpPr>
        <p:spPr bwMode="auto">
          <a:xfrm>
            <a:off x="9447933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特种行业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BC7F6C-089A-481E-BA5D-3C08CDBEB225}"/>
              </a:ext>
            </a:extLst>
          </p:cNvPr>
          <p:cNvSpPr/>
          <p:nvPr/>
        </p:nvSpPr>
        <p:spPr>
          <a:xfrm>
            <a:off x="2200318" y="3112023"/>
            <a:ext cx="9454727" cy="1271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形 54" descr="耳机">
            <a:extLst>
              <a:ext uri="{FF2B5EF4-FFF2-40B4-BE49-F238E27FC236}">
                <a16:creationId xmlns:a16="http://schemas.microsoft.com/office/drawing/2014/main" id="{27795900-9495-446D-9F32-40FE39EDD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43344" y="1375306"/>
            <a:ext cx="974722" cy="974722"/>
          </a:xfrm>
          <a:prstGeom prst="rect">
            <a:avLst/>
          </a:prstGeom>
        </p:spPr>
      </p:pic>
      <p:sp>
        <p:nvSpPr>
          <p:cNvPr id="56" name="íSlîḓé">
            <a:extLst>
              <a:ext uri="{FF2B5EF4-FFF2-40B4-BE49-F238E27FC236}">
                <a16:creationId xmlns:a16="http://schemas.microsoft.com/office/drawing/2014/main" id="{DDDD4933-120A-4385-8C21-BAD4ACD1230A}"/>
              </a:ext>
            </a:extLst>
          </p:cNvPr>
          <p:cNvSpPr txBox="1"/>
          <p:nvPr/>
        </p:nvSpPr>
        <p:spPr bwMode="auto">
          <a:xfrm>
            <a:off x="2662399" y="2433750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耳机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7" name="íSlîḓé">
            <a:extLst>
              <a:ext uri="{FF2B5EF4-FFF2-40B4-BE49-F238E27FC236}">
                <a16:creationId xmlns:a16="http://schemas.microsoft.com/office/drawing/2014/main" id="{EF647561-B03F-47BE-80F4-C1CBD2F1A0AA}"/>
              </a:ext>
            </a:extLst>
          </p:cNvPr>
          <p:cNvSpPr txBox="1"/>
          <p:nvPr/>
        </p:nvSpPr>
        <p:spPr bwMode="auto">
          <a:xfrm>
            <a:off x="4453237" y="2433750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智能家居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343AE2C-1EF3-4001-86E5-9E6A39315FB6}"/>
              </a:ext>
            </a:extLst>
          </p:cNvPr>
          <p:cNvSpPr/>
          <p:nvPr/>
        </p:nvSpPr>
        <p:spPr>
          <a:xfrm>
            <a:off x="2415322" y="3261564"/>
            <a:ext cx="18808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2019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年全球耳机出货超过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15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条，其中有线耳机超过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条；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TWS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耳机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1.2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对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8D7E828-9859-4ED1-B339-5DCB69694F24}"/>
              </a:ext>
            </a:extLst>
          </p:cNvPr>
          <p:cNvSpPr/>
          <p:nvPr/>
        </p:nvSpPr>
        <p:spPr>
          <a:xfrm rot="10800000">
            <a:off x="5951928" y="4642830"/>
            <a:ext cx="303907" cy="131052"/>
          </a:xfrm>
          <a:prstGeom prst="triangle">
            <a:avLst>
              <a:gd name="adj" fmla="val 5000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819DB5F-6E64-4F20-B385-3476D4581E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996" y="2329606"/>
            <a:ext cx="647880" cy="62406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46AFE09-6BAA-49E1-A6E4-663D68DC9707}"/>
              </a:ext>
            </a:extLst>
          </p:cNvPr>
          <p:cNvSpPr txBox="1"/>
          <p:nvPr/>
        </p:nvSpPr>
        <p:spPr>
          <a:xfrm>
            <a:off x="300267" y="3068312"/>
            <a:ext cx="1437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音频处理芯片</a:t>
            </a:r>
          </a:p>
        </p:txBody>
      </p:sp>
      <p:sp>
        <p:nvSpPr>
          <p:cNvPr id="63" name="三角形 16">
            <a:extLst>
              <a:ext uri="{FF2B5EF4-FFF2-40B4-BE49-F238E27FC236}">
                <a16:creationId xmlns:a16="http://schemas.microsoft.com/office/drawing/2014/main" id="{BDE27148-8618-4B2A-A0F2-A31A3D84F1BF}"/>
              </a:ext>
            </a:extLst>
          </p:cNvPr>
          <p:cNvSpPr/>
          <p:nvPr/>
        </p:nvSpPr>
        <p:spPr>
          <a:xfrm rot="5400000" flipH="1">
            <a:off x="1069117" y="2818643"/>
            <a:ext cx="1659915" cy="180032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8846262-0F29-4750-94D4-F2EFE6B7DB44}"/>
              </a:ext>
            </a:extLst>
          </p:cNvPr>
          <p:cNvCxnSpPr>
            <a:cxnSpLocks/>
          </p:cNvCxnSpPr>
          <p:nvPr/>
        </p:nvCxnSpPr>
        <p:spPr>
          <a:xfrm>
            <a:off x="838200" y="4628851"/>
            <a:ext cx="10531365" cy="2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47BE87-8005-1542-A3D6-06AB89FA22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5091" l="9607" r="89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465" y="1286798"/>
            <a:ext cx="983237" cy="118074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3474E39-1C4A-4F78-AE8E-A60CD1E6DDF5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C7A62DD6-3BF6-47A8-B0D4-30B674F905C9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7384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6CF895-003D-434E-B51A-EF32174A1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5</a:t>
            </a:fld>
            <a:endParaRPr lang="en-US" dirty="0"/>
          </a:p>
        </p:txBody>
      </p:sp>
      <p:sp>
        <p:nvSpPr>
          <p:cNvPr id="17" name="页脚占位符 3">
            <a:extLst>
              <a:ext uri="{FF2B5EF4-FFF2-40B4-BE49-F238E27FC236}">
                <a16:creationId xmlns:a16="http://schemas.microsoft.com/office/drawing/2014/main" id="{04741765-FC28-4CF6-860C-5278DDB5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99416" y="6534282"/>
            <a:ext cx="3444726" cy="216534"/>
          </a:xfrm>
        </p:spPr>
        <p:txBody>
          <a:bodyPr/>
          <a:lstStyle/>
          <a:p>
            <a:pPr algn="l"/>
            <a:r>
              <a:rPr lang="zh-CN" altLang="en-US" sz="900" dirty="0">
                <a:sym typeface="Arial" panose="020B0604020202020204" pitchFamily="34" charset="0"/>
              </a:rPr>
              <a:t>资料来源：产业研究机构 </a:t>
            </a:r>
            <a:r>
              <a:rPr lang="en-US" altLang="zh-CN" sz="900" dirty="0" err="1">
                <a:sym typeface="Arial" panose="020B0604020202020204" pitchFamily="34" charset="0"/>
              </a:rPr>
              <a:t>Yole</a:t>
            </a:r>
            <a:r>
              <a:rPr lang="en-US" altLang="zh-CN" sz="900" dirty="0">
                <a:sym typeface="Arial" panose="020B0604020202020204" pitchFamily="34" charset="0"/>
              </a:rPr>
              <a:t> </a:t>
            </a:r>
            <a:r>
              <a:rPr lang="en-US" altLang="zh-CN" sz="900" dirty="0" err="1">
                <a:sym typeface="Arial" panose="020B0604020202020204" pitchFamily="34" charset="0"/>
              </a:rPr>
              <a:t>Développement</a:t>
            </a:r>
            <a:endParaRPr lang="zh-CN" altLang="en-US" sz="900" dirty="0">
              <a:sym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51F12EE-5EF4-8945-A39C-36BEBC024262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cs typeface="+mn-ea"/>
                <a:sym typeface="+mn-lt"/>
              </a:rPr>
              <a:t>音频芯片作为声学产品中技术含量最高的器件，将占有主要市场份额</a:t>
            </a:r>
            <a:endParaRPr lang="zh-CN" alt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A1F0FB-CFFC-49DD-8C5A-B8222CCDAD96}"/>
              </a:ext>
            </a:extLst>
          </p:cNvPr>
          <p:cNvGrpSpPr/>
          <p:nvPr/>
        </p:nvGrpSpPr>
        <p:grpSpPr>
          <a:xfrm>
            <a:off x="1672393" y="1133489"/>
            <a:ext cx="9311337" cy="5044135"/>
            <a:chOff x="1727514" y="1237967"/>
            <a:chExt cx="9311337" cy="5044135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85D653B-5CFE-4F85-B71C-1C12B0447315}"/>
                </a:ext>
              </a:extLst>
            </p:cNvPr>
            <p:cNvSpPr txBox="1"/>
            <p:nvPr/>
          </p:nvSpPr>
          <p:spPr>
            <a:xfrm>
              <a:off x="1727514" y="4844286"/>
              <a:ext cx="93113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b="0" i="0" dirty="0">
                  <a:solidFill>
                    <a:srgbClr val="424242"/>
                  </a:solidFill>
                  <a:effectLst/>
                  <a:latin typeface="Times" pitchFamily="2" charset="0"/>
                  <a:ea typeface="+mj-ea"/>
                </a:rPr>
                <a:t>将从</a:t>
              </a:r>
              <a:r>
                <a:rPr lang="en-US" altLang="zh-CN" sz="1600" b="0" i="0" dirty="0">
                  <a:solidFill>
                    <a:srgbClr val="424242"/>
                  </a:solidFill>
                  <a:effectLst/>
                  <a:latin typeface="Times" pitchFamily="2" charset="0"/>
                  <a:ea typeface="+mj-ea"/>
                </a:rPr>
                <a:t>2018</a:t>
              </a:r>
              <a:r>
                <a:rPr lang="zh-CN" altLang="en-US" sz="1600" b="0" i="0" dirty="0">
                  <a:solidFill>
                    <a:srgbClr val="424242"/>
                  </a:solidFill>
                  <a:effectLst/>
                  <a:latin typeface="Times" pitchFamily="2" charset="0"/>
                  <a:ea typeface="+mj-ea"/>
                </a:rPr>
                <a:t>年的  </a:t>
              </a:r>
              <a:r>
                <a:rPr lang="en-US" altLang="zh-CN" sz="24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141</a:t>
              </a:r>
              <a:r>
                <a:rPr lang="zh-CN" altLang="en-US" sz="20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亿</a:t>
              </a:r>
              <a:r>
                <a:rPr lang="zh-CN" altLang="en-US" sz="2000" dirty="0">
                  <a:solidFill>
                    <a:schemeClr val="accent1"/>
                  </a:solidFill>
                  <a:latin typeface="+mj-ea"/>
                  <a:cs typeface="+mn-ea"/>
                  <a:sym typeface="+mn-lt"/>
                </a:rPr>
                <a:t>美元 </a:t>
              </a:r>
              <a:r>
                <a:rPr lang="zh-CN" altLang="en-US" sz="1600" dirty="0">
                  <a:solidFill>
                    <a:schemeClr val="accent1"/>
                  </a:solidFill>
                  <a:latin typeface="+mj-ea"/>
                  <a:cs typeface="+mn-ea"/>
                  <a:sym typeface="+mn-lt"/>
                </a:rPr>
                <a:t>，</a:t>
              </a:r>
              <a:r>
                <a:rPr lang="zh-CN" altLang="en-US" sz="1600" b="0" i="0" dirty="0">
                  <a:solidFill>
                    <a:srgbClr val="424242"/>
                  </a:solidFill>
                  <a:effectLst/>
                  <a:latin typeface="Times" pitchFamily="2" charset="0"/>
                  <a:ea typeface="+mj-ea"/>
                </a:rPr>
                <a:t>成长到</a:t>
              </a:r>
              <a:r>
                <a:rPr lang="en-US" altLang="zh-CN" sz="1600" b="0" i="0" dirty="0">
                  <a:solidFill>
                    <a:srgbClr val="424242"/>
                  </a:solidFill>
                  <a:effectLst/>
                  <a:latin typeface="Times" pitchFamily="2" charset="0"/>
                  <a:ea typeface="+mj-ea"/>
                </a:rPr>
                <a:t>2024</a:t>
              </a:r>
              <a:r>
                <a:rPr lang="zh-CN" altLang="en-US" sz="1600" b="0" i="0" dirty="0">
                  <a:solidFill>
                    <a:srgbClr val="424242"/>
                  </a:solidFill>
                  <a:effectLst/>
                  <a:latin typeface="Times" pitchFamily="2" charset="0"/>
                  <a:ea typeface="+mj-ea"/>
                </a:rPr>
                <a:t>年的  </a:t>
              </a:r>
              <a:r>
                <a:rPr lang="en-US" altLang="zh-CN" sz="24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208</a:t>
              </a:r>
              <a:r>
                <a:rPr lang="zh-CN" altLang="en-US" sz="20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亿美元 ，</a:t>
              </a:r>
              <a:r>
                <a:rPr lang="zh-CN" altLang="en-US" sz="1600" b="0" i="0" dirty="0">
                  <a:solidFill>
                    <a:srgbClr val="424242"/>
                  </a:solidFill>
                  <a:effectLst/>
                  <a:latin typeface="+mj-ea"/>
                  <a:ea typeface="+mj-ea"/>
                </a:rPr>
                <a:t>年复合成长率</a:t>
              </a:r>
              <a:r>
                <a:rPr lang="en-US" altLang="zh-CN" sz="1600" b="0" i="0" dirty="0">
                  <a:solidFill>
                    <a:srgbClr val="424242"/>
                  </a:solidFill>
                  <a:effectLst/>
                  <a:latin typeface="Times New Roman (标题)"/>
                  <a:ea typeface="+mj-ea"/>
                </a:rPr>
                <a:t>(CAGR)</a:t>
              </a:r>
              <a:r>
                <a:rPr lang="zh-CN" altLang="en-US" sz="1600" b="0" i="0" dirty="0">
                  <a:solidFill>
                    <a:srgbClr val="424242"/>
                  </a:solidFill>
                  <a:effectLst/>
                  <a:latin typeface="+mj-ea"/>
                  <a:ea typeface="+mj-ea"/>
                </a:rPr>
                <a:t>为</a:t>
              </a:r>
              <a:r>
                <a:rPr lang="zh-CN" altLang="en-US" sz="1600" b="0" i="0" dirty="0">
                  <a:solidFill>
                    <a:schemeClr val="accent1"/>
                  </a:solidFill>
                  <a:effectLst/>
                  <a:latin typeface="Times" pitchFamily="2" charset="0"/>
                  <a:ea typeface="+mj-ea"/>
                </a:rPr>
                <a:t> </a:t>
              </a:r>
              <a:r>
                <a:rPr lang="en-US" altLang="zh-CN" sz="24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6.6%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5167358-68C1-4754-93DB-DEAC3CCF6D9E}"/>
                </a:ext>
              </a:extLst>
            </p:cNvPr>
            <p:cNvSpPr txBox="1"/>
            <p:nvPr/>
          </p:nvSpPr>
          <p:spPr>
            <a:xfrm>
              <a:off x="1727514" y="44177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base"/>
              <a:r>
                <a:rPr lang="zh-CN" altLang="en-US" sz="1600" i="0" dirty="0">
                  <a:solidFill>
                    <a:srgbClr val="424242"/>
                  </a:solidFill>
                  <a:effectLst/>
                  <a:latin typeface="+mj-ea"/>
                  <a:ea typeface="+mj-ea"/>
                </a:rPr>
                <a:t>全球音频关键零组件产业规模预计：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9FC50AF-C688-4F6C-AEDC-8E36E0DDCD97}"/>
                </a:ext>
              </a:extLst>
            </p:cNvPr>
            <p:cNvSpPr txBox="1"/>
            <p:nvPr/>
          </p:nvSpPr>
          <p:spPr>
            <a:xfrm>
              <a:off x="5188310" y="5487778"/>
              <a:ext cx="1310009" cy="3661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>
                <a:defRPr lang="en-US"/>
              </a:defPPr>
              <a:lvl1pPr defTabSz="914400">
                <a:lnSpc>
                  <a:spcPct val="90000"/>
                </a:lnSpc>
                <a:spcBef>
                  <a:spcPct val="0"/>
                </a:spcBef>
                <a:buNone/>
                <a:defRPr sz="2800" b="1">
                  <a:latin typeface="+mj-lt"/>
                  <a:ea typeface="+mj-ea"/>
                  <a:cs typeface="+mj-cs"/>
                </a:defRPr>
              </a:lvl1pPr>
            </a:lstStyle>
            <a:p>
              <a:endParaRPr lang="zh-CN" altLang="en-US" sz="2000" dirty="0">
                <a:solidFill>
                  <a:schemeClr val="accent1"/>
                </a:solidFill>
                <a:latin typeface="Times" pitchFamily="2" charset="0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095A59F-0CF8-A54C-B11A-419B29EE5277}"/>
                </a:ext>
              </a:extLst>
            </p:cNvPr>
            <p:cNvGrpSpPr/>
            <p:nvPr/>
          </p:nvGrpSpPr>
          <p:grpSpPr>
            <a:xfrm>
              <a:off x="6606305" y="1237967"/>
              <a:ext cx="4303433" cy="2822712"/>
              <a:chOff x="3404702" y="1197370"/>
              <a:chExt cx="3726070" cy="2444007"/>
            </a:xfrm>
          </p:grpSpPr>
          <p:graphicFrame>
            <p:nvGraphicFramePr>
              <p:cNvPr id="20" name="图表 19">
                <a:extLst>
                  <a:ext uri="{FF2B5EF4-FFF2-40B4-BE49-F238E27FC236}">
                    <a16:creationId xmlns:a16="http://schemas.microsoft.com/office/drawing/2014/main" id="{E8D8D3B3-4B71-4E5C-8965-D58AEEE427E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2534856"/>
                  </p:ext>
                </p:extLst>
              </p:nvPr>
            </p:nvGraphicFramePr>
            <p:xfrm>
              <a:off x="3404702" y="1197370"/>
              <a:ext cx="3726070" cy="213904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BA28E128-FD72-425B-A678-12EBE197083A}"/>
                  </a:ext>
                </a:extLst>
              </p:cNvPr>
              <p:cNvSpPr/>
              <p:nvPr/>
            </p:nvSpPr>
            <p:spPr>
              <a:xfrm>
                <a:off x="3813227" y="3346543"/>
                <a:ext cx="2809251" cy="294834"/>
              </a:xfrm>
              <a:prstGeom prst="roundRect">
                <a:avLst/>
              </a:prstGeom>
              <a:solidFill>
                <a:schemeClr val="accent5"/>
              </a:solidFill>
              <a:effectLst/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2024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年全球声学器件市场规模</a:t>
                </a: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C75C1D3-362F-41C1-ABEF-D62C2BF2324B}"/>
                  </a:ext>
                </a:extLst>
              </p:cNvPr>
              <p:cNvSpPr txBox="1"/>
              <p:nvPr/>
            </p:nvSpPr>
            <p:spPr>
              <a:xfrm>
                <a:off x="5424206" y="1894778"/>
                <a:ext cx="725713" cy="2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Times" pitchFamily="2" charset="0"/>
                  </a:rPr>
                  <a:t>$7.9B</a:t>
                </a:r>
                <a:endParaRPr lang="zh-CN" altLang="en-US" sz="1200" dirty="0">
                  <a:solidFill>
                    <a:schemeClr val="bg1"/>
                  </a:solidFill>
                  <a:latin typeface="Times" pitchFamily="2" charset="0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D85BE9D-159A-495E-AE19-092F22D61D53}"/>
                  </a:ext>
                </a:extLst>
              </p:cNvPr>
              <p:cNvSpPr txBox="1"/>
              <p:nvPr/>
            </p:nvSpPr>
            <p:spPr>
              <a:xfrm>
                <a:off x="4607577" y="2007185"/>
                <a:ext cx="725713" cy="2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Times" pitchFamily="2" charset="0"/>
                  </a:rPr>
                  <a:t>$10.9B</a:t>
                </a:r>
                <a:endParaRPr lang="zh-CN" altLang="en-US" sz="1200" dirty="0">
                  <a:solidFill>
                    <a:schemeClr val="bg1"/>
                  </a:solidFill>
                  <a:latin typeface="Times" pitchFamily="2" charset="0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23E1D22E-7D98-455B-8EA2-C6A4490D0B93}"/>
                  </a:ext>
                </a:extLst>
              </p:cNvPr>
              <p:cNvSpPr txBox="1"/>
              <p:nvPr/>
            </p:nvSpPr>
            <p:spPr>
              <a:xfrm>
                <a:off x="5295385" y="2523611"/>
                <a:ext cx="725713" cy="239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Times" pitchFamily="2" charset="0"/>
                  </a:rPr>
                  <a:t>$2.0B</a:t>
                </a:r>
                <a:endParaRPr lang="zh-CN" altLang="en-US" sz="1200" dirty="0">
                  <a:solidFill>
                    <a:schemeClr val="bg1"/>
                  </a:solidFill>
                  <a:latin typeface="Times" pitchFamily="2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81181BB-3DC8-D84F-B470-BCC7EA117559}"/>
                </a:ext>
              </a:extLst>
            </p:cNvPr>
            <p:cNvGrpSpPr/>
            <p:nvPr/>
          </p:nvGrpSpPr>
          <p:grpSpPr>
            <a:xfrm>
              <a:off x="1910558" y="1237967"/>
              <a:ext cx="3460478" cy="2822447"/>
              <a:chOff x="586866" y="1201028"/>
              <a:chExt cx="2950397" cy="2440130"/>
            </a:xfrm>
          </p:grpSpPr>
          <p:graphicFrame>
            <p:nvGraphicFramePr>
              <p:cNvPr id="19" name="图表 18">
                <a:extLst>
                  <a:ext uri="{FF2B5EF4-FFF2-40B4-BE49-F238E27FC236}">
                    <a16:creationId xmlns:a16="http://schemas.microsoft.com/office/drawing/2014/main" id="{A3EB10D1-636E-4474-AEBE-21653322DCE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89995016"/>
                  </p:ext>
                </p:extLst>
              </p:nvPr>
            </p:nvGraphicFramePr>
            <p:xfrm>
              <a:off x="728012" y="1201028"/>
              <a:ext cx="2809251" cy="213904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99612406-0808-4772-856B-8437609B5557}"/>
                  </a:ext>
                </a:extLst>
              </p:cNvPr>
              <p:cNvSpPr/>
              <p:nvPr/>
            </p:nvSpPr>
            <p:spPr>
              <a:xfrm>
                <a:off x="690590" y="3346764"/>
                <a:ext cx="2765487" cy="294394"/>
              </a:xfrm>
              <a:prstGeom prst="roundRect">
                <a:avLst/>
              </a:prstGeom>
              <a:solidFill>
                <a:schemeClr val="accent5"/>
              </a:solidFill>
              <a:effectLst/>
            </p:spPr>
            <p:txBody>
              <a:bodyPr wrap="square" anchor="ctr" anchorCtr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2018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+mn-ea"/>
                    <a:sym typeface="Arial" panose="020B0604020202020204" pitchFamily="34" charset="0"/>
                  </a:rPr>
                  <a:t>年全球声学器件市场规模</a:t>
                </a: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894482CC-5DB2-4A74-BFFC-85E432FF49D3}"/>
                  </a:ext>
                </a:extLst>
              </p:cNvPr>
              <p:cNvSpPr txBox="1"/>
              <p:nvPr/>
            </p:nvSpPr>
            <p:spPr>
              <a:xfrm>
                <a:off x="586866" y="1237735"/>
                <a:ext cx="1545771" cy="23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>
                        <a:lumMod val="75000"/>
                      </a:schemeClr>
                    </a:solidFill>
                    <a:latin typeface="Times" pitchFamily="2" charset="0"/>
                  </a:rPr>
                  <a:t>单位：亿美元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793DDD1-5DA7-4E32-BABA-1B636DD2C914}"/>
                  </a:ext>
                </a:extLst>
              </p:cNvPr>
              <p:cNvSpPr txBox="1"/>
              <p:nvPr/>
            </p:nvSpPr>
            <p:spPr>
              <a:xfrm>
                <a:off x="2236415" y="1675150"/>
                <a:ext cx="725713" cy="23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Times" pitchFamily="2" charset="0"/>
                  </a:rPr>
                  <a:t>$3.4B</a:t>
                </a:r>
                <a:endParaRPr lang="zh-CN" altLang="en-US" sz="1200" dirty="0">
                  <a:solidFill>
                    <a:schemeClr val="bg1"/>
                  </a:solidFill>
                  <a:latin typeface="Times" pitchFamily="2" charset="0"/>
                </a:endParaRPr>
              </a:p>
            </p:txBody>
          </p: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87893A9D-7FC9-4FD4-BBE2-C1EDC621DA8E}"/>
                  </a:ext>
                </a:extLst>
              </p:cNvPr>
              <p:cNvSpPr txBox="1"/>
              <p:nvPr/>
            </p:nvSpPr>
            <p:spPr>
              <a:xfrm>
                <a:off x="2357620" y="2130266"/>
                <a:ext cx="725713" cy="23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Times" pitchFamily="2" charset="0"/>
                  </a:rPr>
                  <a:t>$1.7B</a:t>
                </a:r>
                <a:endParaRPr lang="zh-CN" altLang="en-US" sz="1200" dirty="0">
                  <a:solidFill>
                    <a:schemeClr val="bg1"/>
                  </a:solidFill>
                  <a:latin typeface="Times" pitchFamily="2" charset="0"/>
                </a:endParaRP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26AE689B-FB8B-4DA1-ACEF-134A8A650DAF}"/>
                  </a:ext>
                </a:extLst>
              </p:cNvPr>
              <p:cNvSpPr txBox="1"/>
              <p:nvPr/>
            </p:nvSpPr>
            <p:spPr>
              <a:xfrm>
                <a:off x="1462788" y="2019599"/>
                <a:ext cx="725713" cy="23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Times" pitchFamily="2" charset="0"/>
                  </a:rPr>
                  <a:t>$9.1B</a:t>
                </a:r>
                <a:endParaRPr lang="zh-CN" altLang="en-US" sz="1200" dirty="0">
                  <a:solidFill>
                    <a:schemeClr val="bg1"/>
                  </a:solidFill>
                  <a:latin typeface="Times" pitchFamily="2" charset="0"/>
                </a:endParaRPr>
              </a:p>
            </p:txBody>
          </p:sp>
        </p:grpSp>
        <p:sp>
          <p:nvSpPr>
            <p:cNvPr id="3" name="箭头: 下弧形 2">
              <a:extLst>
                <a:ext uri="{FF2B5EF4-FFF2-40B4-BE49-F238E27FC236}">
                  <a16:creationId xmlns:a16="http://schemas.microsoft.com/office/drawing/2014/main" id="{6E7F8F5B-11D7-4D10-92E5-F086B9887305}"/>
                </a:ext>
              </a:extLst>
            </p:cNvPr>
            <p:cNvSpPr/>
            <p:nvPr/>
          </p:nvSpPr>
          <p:spPr>
            <a:xfrm rot="20286543">
              <a:off x="5727025" y="2077421"/>
              <a:ext cx="964237" cy="333129"/>
            </a:xfrm>
            <a:prstGeom prst="curvedUpArrow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97A3455-8F79-4279-B948-F51DF489BB2E}"/>
                </a:ext>
              </a:extLst>
            </p:cNvPr>
            <p:cNvSpPr txBox="1"/>
            <p:nvPr/>
          </p:nvSpPr>
          <p:spPr>
            <a:xfrm>
              <a:off x="5535077" y="2617873"/>
              <a:ext cx="175014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b="0" i="0" dirty="0">
                  <a:solidFill>
                    <a:srgbClr val="424242"/>
                  </a:solidFill>
                  <a:effectLst/>
                  <a:latin typeface="Times New Roman (标题)"/>
                  <a:ea typeface="+mj-ea"/>
                </a:rPr>
                <a:t>CAGR </a:t>
              </a:r>
              <a:r>
                <a:rPr lang="en-US" altLang="zh-CN" sz="24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6.6%</a:t>
              </a:r>
              <a:endParaRPr lang="zh-CN" altLang="en-US" sz="1800" dirty="0">
                <a:solidFill>
                  <a:schemeClr val="accent1"/>
                </a:solidFill>
                <a:latin typeface="Times" pitchFamily="2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B3C752C-CA85-4F13-86D0-F8C18B1ACE60}"/>
                </a:ext>
              </a:extLst>
            </p:cNvPr>
            <p:cNvSpPr txBox="1"/>
            <p:nvPr/>
          </p:nvSpPr>
          <p:spPr>
            <a:xfrm>
              <a:off x="1727514" y="5393917"/>
              <a:ext cx="61012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zh-CN" altLang="en-US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全球音频芯片在声学器件中占比预计：</a:t>
              </a:r>
              <a:endParaRPr lang="zh-CN" altLang="en-US" sz="1600" dirty="0">
                <a:solidFill>
                  <a:srgbClr val="424242"/>
                </a:solidFill>
                <a:latin typeface="Times" pitchFamily="2" charset="0"/>
                <a:ea typeface="+mj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01F23F9-059D-4122-92C9-DAB0842FDF9C}"/>
                </a:ext>
              </a:extLst>
            </p:cNvPr>
            <p:cNvSpPr txBox="1"/>
            <p:nvPr/>
          </p:nvSpPr>
          <p:spPr>
            <a:xfrm>
              <a:off x="1727514" y="5820437"/>
              <a:ext cx="91822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在声学器件市场规模占比将逐渐增大，由</a:t>
              </a:r>
              <a:r>
                <a:rPr lang="en-US" altLang="zh-CN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2018</a:t>
              </a:r>
              <a:r>
                <a:rPr lang="zh-CN" altLang="en-US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年的  </a:t>
              </a:r>
              <a:r>
                <a:rPr lang="en-US" altLang="zh-CN" sz="24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23.9%</a:t>
              </a:r>
              <a:r>
                <a:rPr lang="en-US" altLang="zh-CN" sz="20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  </a:t>
              </a:r>
              <a:r>
                <a:rPr lang="zh-CN" altLang="en-US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成长到</a:t>
              </a:r>
              <a:r>
                <a:rPr lang="en-US" altLang="zh-CN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2024</a:t>
              </a:r>
              <a:r>
                <a:rPr lang="zh-CN" altLang="en-US" sz="1600" dirty="0">
                  <a:solidFill>
                    <a:srgbClr val="424242"/>
                  </a:solidFill>
                  <a:latin typeface="Times" pitchFamily="2" charset="0"/>
                  <a:ea typeface="+mj-ea"/>
                  <a:sym typeface="+mn-lt"/>
                </a:rPr>
                <a:t>年的  </a:t>
              </a:r>
              <a:r>
                <a:rPr lang="en-US" altLang="zh-CN" sz="2400" dirty="0">
                  <a:solidFill>
                    <a:schemeClr val="accent1"/>
                  </a:solidFill>
                  <a:latin typeface="Times" pitchFamily="2" charset="0"/>
                  <a:cs typeface="+mn-ea"/>
                  <a:sym typeface="+mn-lt"/>
                </a:rPr>
                <a:t>38.0%</a:t>
              </a:r>
              <a:endParaRPr lang="zh-CN" altLang="en-US" sz="2000" dirty="0">
                <a:solidFill>
                  <a:schemeClr val="accent1"/>
                </a:solidFill>
                <a:latin typeface="Times" pitchFamily="2" charset="0"/>
                <a:cs typeface="+mn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9EC6719-3650-4CD7-B5A5-986EB0A73555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3A60F96F-F542-43CB-BC24-FCC8291BC2D6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3141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6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68" name="Title 1">
            <a:extLst>
              <a:ext uri="{FF2B5EF4-FFF2-40B4-BE49-F238E27FC236}">
                <a16:creationId xmlns:a16="http://schemas.microsoft.com/office/drawing/2014/main" id="{633F294C-B9D7-9D46-AC92-A149909ADAB3}"/>
              </a:ext>
            </a:extLst>
          </p:cNvPr>
          <p:cNvSpPr txBox="1">
            <a:spLocks/>
          </p:cNvSpPr>
          <p:nvPr/>
        </p:nvSpPr>
        <p:spPr>
          <a:xfrm>
            <a:off x="838200" y="488382"/>
            <a:ext cx="9918290" cy="314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latin typeface="Times" pitchFamily="2" charset="0"/>
                <a:cs typeface="+mn-ea"/>
                <a:sym typeface="+mn-lt"/>
              </a:rPr>
              <a:t>高性能的音频处理算法，将持续引领高端音频芯片技术发展</a:t>
            </a:r>
            <a:endParaRPr lang="zh-CN" altLang="en-US" sz="2400" b="1" dirty="0">
              <a:latin typeface="Times" pitchFamily="2" charset="0"/>
            </a:endParaRPr>
          </a:p>
        </p:txBody>
      </p:sp>
      <p:grpSp>
        <p:nvGrpSpPr>
          <p:cNvPr id="6" name="ïšļíďè">
            <a:extLst>
              <a:ext uri="{FF2B5EF4-FFF2-40B4-BE49-F238E27FC236}">
                <a16:creationId xmlns:a16="http://schemas.microsoft.com/office/drawing/2014/main" id="{73A013A2-F5EF-4C3D-8FAC-F172FACC7FC9}"/>
              </a:ext>
            </a:extLst>
          </p:cNvPr>
          <p:cNvGrpSpPr/>
          <p:nvPr/>
        </p:nvGrpSpPr>
        <p:grpSpPr>
          <a:xfrm>
            <a:off x="665466" y="1403352"/>
            <a:ext cx="10861068" cy="4743448"/>
            <a:chOff x="-346376" y="1114427"/>
            <a:chExt cx="13151059" cy="5743574"/>
          </a:xfrm>
          <a:solidFill>
            <a:schemeClr val="bg1">
              <a:lumMod val="95000"/>
            </a:schemeClr>
          </a:solidFill>
        </p:grpSpPr>
        <p:sp>
          <p:nvSpPr>
            <p:cNvPr id="45" name="íşľïḍê">
              <a:extLst>
                <a:ext uri="{FF2B5EF4-FFF2-40B4-BE49-F238E27FC236}">
                  <a16:creationId xmlns:a16="http://schemas.microsoft.com/office/drawing/2014/main" id="{8D570B0B-53F6-4E83-B31E-91677B459216}"/>
                </a:ext>
              </a:extLst>
            </p:cNvPr>
            <p:cNvSpPr/>
            <p:nvPr/>
          </p:nvSpPr>
          <p:spPr>
            <a:xfrm flipH="1">
              <a:off x="-346376" y="1114427"/>
              <a:ext cx="13151059" cy="5743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4" y="17"/>
                  </a:moveTo>
                  <a:lnTo>
                    <a:pt x="0" y="21590"/>
                  </a:lnTo>
                  <a:lnTo>
                    <a:pt x="7324" y="21600"/>
                  </a:lnTo>
                  <a:lnTo>
                    <a:pt x="21600" y="0"/>
                  </a:lnTo>
                  <a:lnTo>
                    <a:pt x="20984" y="1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6" name="îṩ1íďè">
              <a:extLst>
                <a:ext uri="{FF2B5EF4-FFF2-40B4-BE49-F238E27FC236}">
                  <a16:creationId xmlns:a16="http://schemas.microsoft.com/office/drawing/2014/main" id="{0895CBDF-CA80-4175-A92F-0C4757A84B02}"/>
                </a:ext>
              </a:extLst>
            </p:cNvPr>
            <p:cNvSpPr/>
            <p:nvPr/>
          </p:nvSpPr>
          <p:spPr>
            <a:xfrm flipH="1" flipV="1">
              <a:off x="54664" y="1262480"/>
              <a:ext cx="10321731" cy="5492765"/>
            </a:xfrm>
            <a:prstGeom prst="line">
              <a:avLst/>
            </a:prstGeom>
            <a:grpFill/>
            <a:ln w="38100">
              <a:solidFill>
                <a:srgbClr val="FFFFFF"/>
              </a:solidFill>
              <a:custDash>
                <a:ds d="600000" sp="600000"/>
              </a:custDash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342900">
                <a:defRPr sz="1200">
                  <a:solidFill>
                    <a:srgbClr val="000000"/>
                  </a:solidFill>
                </a:defRPr>
              </a:pPr>
              <a:endParaRPr sz="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1" name="ïŝļîďè">
            <a:extLst>
              <a:ext uri="{FF2B5EF4-FFF2-40B4-BE49-F238E27FC236}">
                <a16:creationId xmlns:a16="http://schemas.microsoft.com/office/drawing/2014/main" id="{3DDE17FF-5082-4D13-ABEA-10A6D62C5C29}"/>
              </a:ext>
            </a:extLst>
          </p:cNvPr>
          <p:cNvGrpSpPr/>
          <p:nvPr/>
        </p:nvGrpSpPr>
        <p:grpSpPr>
          <a:xfrm>
            <a:off x="7596579" y="4196022"/>
            <a:ext cx="793188" cy="1035732"/>
            <a:chOff x="6912538" y="3749441"/>
            <a:chExt cx="793188" cy="1035732"/>
          </a:xfrm>
          <a:solidFill>
            <a:schemeClr val="accent1"/>
          </a:solidFill>
        </p:grpSpPr>
        <p:sp>
          <p:nvSpPr>
            <p:cNvPr id="43" name="ïşlîḍé">
              <a:extLst>
                <a:ext uri="{FF2B5EF4-FFF2-40B4-BE49-F238E27FC236}">
                  <a16:creationId xmlns:a16="http://schemas.microsoft.com/office/drawing/2014/main" id="{20886927-A6CA-4260-BFBC-8A405244CC65}"/>
                </a:ext>
              </a:extLst>
            </p:cNvPr>
            <p:cNvSpPr/>
            <p:nvPr/>
          </p:nvSpPr>
          <p:spPr>
            <a:xfrm flipV="1">
              <a:off x="7309131" y="4401071"/>
              <a:ext cx="0" cy="384102"/>
            </a:xfrm>
            <a:prstGeom prst="line">
              <a:avLst/>
            </a:prstGeom>
            <a:grpFill/>
            <a:ln w="25400" cap="flat">
              <a:solidFill>
                <a:schemeClr val="accent1"/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defRPr sz="3200"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44" name="ïşļidé">
              <a:extLst>
                <a:ext uri="{FF2B5EF4-FFF2-40B4-BE49-F238E27FC236}">
                  <a16:creationId xmlns:a16="http://schemas.microsoft.com/office/drawing/2014/main" id="{8DCB8EDC-A593-4308-9227-BE6A633FF863}"/>
                </a:ext>
              </a:extLst>
            </p:cNvPr>
            <p:cNvSpPr/>
            <p:nvPr/>
          </p:nvSpPr>
          <p:spPr>
            <a:xfrm>
              <a:off x="6912538" y="3749441"/>
              <a:ext cx="793188" cy="915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grpSp>
        <p:nvGrpSpPr>
          <p:cNvPr id="9" name="îṥ1íde">
            <a:extLst>
              <a:ext uri="{FF2B5EF4-FFF2-40B4-BE49-F238E27FC236}">
                <a16:creationId xmlns:a16="http://schemas.microsoft.com/office/drawing/2014/main" id="{2A0420F2-53C1-4EB6-9D14-6FE9B00F5834}"/>
              </a:ext>
            </a:extLst>
          </p:cNvPr>
          <p:cNvGrpSpPr/>
          <p:nvPr/>
        </p:nvGrpSpPr>
        <p:grpSpPr>
          <a:xfrm>
            <a:off x="5296162" y="3006604"/>
            <a:ext cx="747068" cy="1009106"/>
            <a:chOff x="5547166" y="3060023"/>
            <a:chExt cx="747068" cy="1009106"/>
          </a:xfrm>
        </p:grpSpPr>
        <p:grpSp>
          <p:nvGrpSpPr>
            <p:cNvPr id="35" name="íSḷiḑe">
              <a:extLst>
                <a:ext uri="{FF2B5EF4-FFF2-40B4-BE49-F238E27FC236}">
                  <a16:creationId xmlns:a16="http://schemas.microsoft.com/office/drawing/2014/main" id="{E39E108E-B04A-4F22-996F-9D824FAF26C9}"/>
                </a:ext>
              </a:extLst>
            </p:cNvPr>
            <p:cNvGrpSpPr/>
            <p:nvPr/>
          </p:nvGrpSpPr>
          <p:grpSpPr>
            <a:xfrm>
              <a:off x="5547166" y="3060023"/>
              <a:ext cx="747068" cy="1009106"/>
              <a:chOff x="5547166" y="3060023"/>
              <a:chExt cx="747068" cy="1009106"/>
            </a:xfrm>
          </p:grpSpPr>
          <p:sp>
            <p:nvSpPr>
              <p:cNvPr id="37" name="iSḷïďê">
                <a:extLst>
                  <a:ext uri="{FF2B5EF4-FFF2-40B4-BE49-F238E27FC236}">
                    <a16:creationId xmlns:a16="http://schemas.microsoft.com/office/drawing/2014/main" id="{5BE0B5E7-6908-4CD7-8FE2-DA00FF18F1DA}"/>
                  </a:ext>
                </a:extLst>
              </p:cNvPr>
              <p:cNvSpPr/>
              <p:nvPr/>
            </p:nvSpPr>
            <p:spPr>
              <a:xfrm flipV="1">
                <a:off x="5920700" y="3685026"/>
                <a:ext cx="0" cy="384103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400000"/>
                <a:headEnd type="triangle" w="med" len="sm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00000"/>
                  </a:lnSpc>
                  <a:defRPr sz="3200"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38" name="isļiḋe">
                <a:extLst>
                  <a:ext uri="{FF2B5EF4-FFF2-40B4-BE49-F238E27FC236}">
                    <a16:creationId xmlns:a16="http://schemas.microsoft.com/office/drawing/2014/main" id="{23C0C7A1-1E32-4D7A-92F2-50942290A1C7}"/>
                  </a:ext>
                </a:extLst>
              </p:cNvPr>
              <p:cNvSpPr/>
              <p:nvPr/>
            </p:nvSpPr>
            <p:spPr>
              <a:xfrm>
                <a:off x="5547166" y="3060023"/>
                <a:ext cx="747068" cy="8626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</p:grpSp>
        <p:sp>
          <p:nvSpPr>
            <p:cNvPr id="36" name="iśḻïḋè">
              <a:extLst>
                <a:ext uri="{FF2B5EF4-FFF2-40B4-BE49-F238E27FC236}">
                  <a16:creationId xmlns:a16="http://schemas.microsoft.com/office/drawing/2014/main" id="{64687792-B431-4CE2-A831-6338860C85D6}"/>
                </a:ext>
              </a:extLst>
            </p:cNvPr>
            <p:cNvSpPr/>
            <p:nvPr/>
          </p:nvSpPr>
          <p:spPr bwMode="auto">
            <a:xfrm>
              <a:off x="5716825" y="3315536"/>
              <a:ext cx="407750" cy="351614"/>
            </a:xfrm>
            <a:custGeom>
              <a:avLst/>
              <a:gdLst/>
              <a:ahLst/>
              <a:cxnLst>
                <a:cxn ang="0">
                  <a:pos x="64" y="51"/>
                </a:cxn>
                <a:cxn ang="0">
                  <a:pos x="60" y="55"/>
                </a:cxn>
                <a:cxn ang="0">
                  <a:pos x="49" y="55"/>
                </a:cxn>
                <a:cxn ang="0">
                  <a:pos x="45" y="51"/>
                </a:cxn>
                <a:cxn ang="0">
                  <a:pos x="45" y="40"/>
                </a:cxn>
                <a:cxn ang="0">
                  <a:pos x="49" y="36"/>
                </a:cxn>
                <a:cxn ang="0">
                  <a:pos x="52" y="36"/>
                </a:cxn>
                <a:cxn ang="0">
                  <a:pos x="52" y="30"/>
                </a:cxn>
                <a:cxn ang="0">
                  <a:pos x="34" y="30"/>
                </a:cxn>
                <a:cxn ang="0">
                  <a:pos x="34" y="36"/>
                </a:cxn>
                <a:cxn ang="0">
                  <a:pos x="37" y="36"/>
                </a:cxn>
                <a:cxn ang="0">
                  <a:pos x="41" y="40"/>
                </a:cxn>
                <a:cxn ang="0">
                  <a:pos x="41" y="51"/>
                </a:cxn>
                <a:cxn ang="0">
                  <a:pos x="37" y="55"/>
                </a:cxn>
                <a:cxn ang="0">
                  <a:pos x="26" y="55"/>
                </a:cxn>
                <a:cxn ang="0">
                  <a:pos x="23" y="51"/>
                </a:cxn>
                <a:cxn ang="0">
                  <a:pos x="23" y="40"/>
                </a:cxn>
                <a:cxn ang="0">
                  <a:pos x="26" y="36"/>
                </a:cxn>
                <a:cxn ang="0">
                  <a:pos x="29" y="36"/>
                </a:cxn>
                <a:cxn ang="0">
                  <a:pos x="29" y="30"/>
                </a:cxn>
                <a:cxn ang="0">
                  <a:pos x="11" y="30"/>
                </a:cxn>
                <a:cxn ang="0">
                  <a:pos x="11" y="36"/>
                </a:cxn>
                <a:cxn ang="0">
                  <a:pos x="15" y="36"/>
                </a:cxn>
                <a:cxn ang="0">
                  <a:pos x="18" y="40"/>
                </a:cxn>
                <a:cxn ang="0">
                  <a:pos x="18" y="51"/>
                </a:cxn>
                <a:cxn ang="0">
                  <a:pos x="15" y="55"/>
                </a:cxn>
                <a:cxn ang="0">
                  <a:pos x="3" y="55"/>
                </a:cxn>
                <a:cxn ang="0">
                  <a:pos x="0" y="51"/>
                </a:cxn>
                <a:cxn ang="0">
                  <a:pos x="0" y="40"/>
                </a:cxn>
                <a:cxn ang="0">
                  <a:pos x="3" y="36"/>
                </a:cxn>
                <a:cxn ang="0">
                  <a:pos x="7" y="36"/>
                </a:cxn>
                <a:cxn ang="0">
                  <a:pos x="7" y="30"/>
                </a:cxn>
                <a:cxn ang="0">
                  <a:pos x="11" y="25"/>
                </a:cxn>
                <a:cxn ang="0">
                  <a:pos x="29" y="25"/>
                </a:cxn>
                <a:cxn ang="0">
                  <a:pos x="29" y="18"/>
                </a:cxn>
                <a:cxn ang="0">
                  <a:pos x="26" y="18"/>
                </a:cxn>
                <a:cxn ang="0">
                  <a:pos x="23" y="15"/>
                </a:cxn>
                <a:cxn ang="0">
                  <a:pos x="23" y="3"/>
                </a:cxn>
                <a:cxn ang="0">
                  <a:pos x="26" y="0"/>
                </a:cxn>
                <a:cxn ang="0">
                  <a:pos x="37" y="0"/>
                </a:cxn>
                <a:cxn ang="0">
                  <a:pos x="41" y="3"/>
                </a:cxn>
                <a:cxn ang="0">
                  <a:pos x="41" y="15"/>
                </a:cxn>
                <a:cxn ang="0">
                  <a:pos x="37" y="18"/>
                </a:cxn>
                <a:cxn ang="0">
                  <a:pos x="34" y="18"/>
                </a:cxn>
                <a:cxn ang="0">
                  <a:pos x="34" y="25"/>
                </a:cxn>
                <a:cxn ang="0">
                  <a:pos x="52" y="25"/>
                </a:cxn>
                <a:cxn ang="0">
                  <a:pos x="57" y="30"/>
                </a:cxn>
                <a:cxn ang="0">
                  <a:pos x="57" y="36"/>
                </a:cxn>
                <a:cxn ang="0">
                  <a:pos x="60" y="36"/>
                </a:cxn>
                <a:cxn ang="0">
                  <a:pos x="64" y="40"/>
                </a:cxn>
                <a:cxn ang="0">
                  <a:pos x="64" y="51"/>
                </a:cxn>
              </a:cxnLst>
              <a:rect l="0" t="0" r="r" b="b"/>
              <a:pathLst>
                <a:path w="64" h="55">
                  <a:moveTo>
                    <a:pt x="64" y="51"/>
                  </a:moveTo>
                  <a:cubicBezTo>
                    <a:pt x="64" y="53"/>
                    <a:pt x="62" y="55"/>
                    <a:pt x="6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7" y="55"/>
                    <a:pt x="45" y="53"/>
                    <a:pt x="45" y="5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5" y="38"/>
                    <a:pt x="47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9" y="36"/>
                    <a:pt x="41" y="38"/>
                    <a:pt x="41" y="40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3"/>
                    <a:pt x="39" y="55"/>
                    <a:pt x="37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4" y="55"/>
                    <a:pt x="23" y="53"/>
                    <a:pt x="23" y="5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8"/>
                    <a:pt x="24" y="36"/>
                    <a:pt x="26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6"/>
                    <a:pt x="18" y="38"/>
                    <a:pt x="18" y="40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3"/>
                    <a:pt x="17" y="55"/>
                    <a:pt x="15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5"/>
                    <a:pt x="0" y="53"/>
                    <a:pt x="0" y="5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8"/>
                    <a:pt x="1" y="36"/>
                    <a:pt x="3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27"/>
                    <a:pt x="9" y="25"/>
                    <a:pt x="11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8"/>
                    <a:pt x="23" y="17"/>
                    <a:pt x="23" y="1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7"/>
                    <a:pt x="39" y="18"/>
                    <a:pt x="37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5" y="25"/>
                    <a:pt x="57" y="27"/>
                    <a:pt x="57" y="30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2" y="36"/>
                    <a:pt x="64" y="38"/>
                    <a:pt x="64" y="40"/>
                  </a:cubicBezTo>
                  <a:lnTo>
                    <a:pt x="64" y="5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29" name="iśḻïdê">
            <a:extLst>
              <a:ext uri="{FF2B5EF4-FFF2-40B4-BE49-F238E27FC236}">
                <a16:creationId xmlns:a16="http://schemas.microsoft.com/office/drawing/2014/main" id="{61F0A27F-5198-4BC8-8940-271203CC3A35}"/>
              </a:ext>
            </a:extLst>
          </p:cNvPr>
          <p:cNvGrpSpPr/>
          <p:nvPr/>
        </p:nvGrpSpPr>
        <p:grpSpPr>
          <a:xfrm>
            <a:off x="3494967" y="2037985"/>
            <a:ext cx="628478" cy="940636"/>
            <a:chOff x="4300384" y="2439076"/>
            <a:chExt cx="628478" cy="940636"/>
          </a:xfrm>
        </p:grpSpPr>
        <p:sp>
          <p:nvSpPr>
            <p:cNvPr id="31" name="íṧḷide">
              <a:extLst>
                <a:ext uri="{FF2B5EF4-FFF2-40B4-BE49-F238E27FC236}">
                  <a16:creationId xmlns:a16="http://schemas.microsoft.com/office/drawing/2014/main" id="{F0C6A847-32CF-4FFA-BD3C-69ED9D12F54C}"/>
                </a:ext>
              </a:extLst>
            </p:cNvPr>
            <p:cNvSpPr/>
            <p:nvPr/>
          </p:nvSpPr>
          <p:spPr>
            <a:xfrm flipV="1">
              <a:off x="4614622" y="2995610"/>
              <a:ext cx="0" cy="384102"/>
            </a:xfrm>
            <a:prstGeom prst="line">
              <a:avLst/>
            </a:prstGeom>
            <a:noFill/>
            <a:ln w="25400" cap="flat">
              <a:solidFill>
                <a:schemeClr val="bg1">
                  <a:lumMod val="85000"/>
                </a:schemeClr>
              </a:solidFill>
              <a:prstDash val="solid"/>
              <a:miter lim="400000"/>
              <a:headEnd type="triangle" w="med" len="sm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defRPr sz="3200">
                  <a:solidFill>
                    <a:srgbClr val="000000"/>
                  </a:solidFill>
                </a:defRPr>
              </a:pPr>
              <a:endParaRPr sz="2400"/>
            </a:p>
          </p:txBody>
        </p:sp>
        <p:sp>
          <p:nvSpPr>
            <p:cNvPr id="32" name="ïŝliḋé">
              <a:extLst>
                <a:ext uri="{FF2B5EF4-FFF2-40B4-BE49-F238E27FC236}">
                  <a16:creationId xmlns:a16="http://schemas.microsoft.com/office/drawing/2014/main" id="{592A77EE-DBCF-4AC1-AC96-821DAAAB724B}"/>
                </a:ext>
              </a:extLst>
            </p:cNvPr>
            <p:cNvSpPr/>
            <p:nvPr/>
          </p:nvSpPr>
          <p:spPr>
            <a:xfrm>
              <a:off x="4300384" y="2439076"/>
              <a:ext cx="628478" cy="725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100000"/>
                </a:lnSpc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grpSp>
        <p:nvGrpSpPr>
          <p:cNvPr id="13" name="iṣḻíde">
            <a:extLst>
              <a:ext uri="{FF2B5EF4-FFF2-40B4-BE49-F238E27FC236}">
                <a16:creationId xmlns:a16="http://schemas.microsoft.com/office/drawing/2014/main" id="{2412BAD9-84C2-4922-86B4-84F4608C22A1}"/>
              </a:ext>
            </a:extLst>
          </p:cNvPr>
          <p:cNvGrpSpPr/>
          <p:nvPr/>
        </p:nvGrpSpPr>
        <p:grpSpPr>
          <a:xfrm>
            <a:off x="1874871" y="1205814"/>
            <a:ext cx="582360" cy="914014"/>
            <a:chOff x="3099720" y="1844751"/>
            <a:chExt cx="582360" cy="914014"/>
          </a:xfrm>
        </p:grpSpPr>
        <p:grpSp>
          <p:nvGrpSpPr>
            <p:cNvPr id="23" name="ïş1íḑê">
              <a:extLst>
                <a:ext uri="{FF2B5EF4-FFF2-40B4-BE49-F238E27FC236}">
                  <a16:creationId xmlns:a16="http://schemas.microsoft.com/office/drawing/2014/main" id="{266411CB-3336-4F28-BD10-C498805C6849}"/>
                </a:ext>
              </a:extLst>
            </p:cNvPr>
            <p:cNvGrpSpPr/>
            <p:nvPr/>
          </p:nvGrpSpPr>
          <p:grpSpPr>
            <a:xfrm>
              <a:off x="3099720" y="1844751"/>
              <a:ext cx="582360" cy="914014"/>
              <a:chOff x="3099720" y="1844751"/>
              <a:chExt cx="582360" cy="914014"/>
            </a:xfrm>
          </p:grpSpPr>
          <p:sp>
            <p:nvSpPr>
              <p:cNvPr id="25" name="iṥḻíḓè">
                <a:extLst>
                  <a:ext uri="{FF2B5EF4-FFF2-40B4-BE49-F238E27FC236}">
                    <a16:creationId xmlns:a16="http://schemas.microsoft.com/office/drawing/2014/main" id="{070B4419-272F-4450-ADCC-2087071C847E}"/>
                  </a:ext>
                </a:extLst>
              </p:cNvPr>
              <p:cNvSpPr/>
              <p:nvPr/>
            </p:nvSpPr>
            <p:spPr>
              <a:xfrm flipV="1">
                <a:off x="3390899" y="2374661"/>
                <a:ext cx="0" cy="384104"/>
              </a:xfrm>
              <a:prstGeom prst="line">
                <a:avLst/>
              </a:prstGeom>
              <a:noFill/>
              <a:ln w="25400" cap="flat">
                <a:solidFill>
                  <a:schemeClr val="bg1">
                    <a:lumMod val="85000"/>
                  </a:schemeClr>
                </a:solidFill>
                <a:prstDash val="solid"/>
                <a:miter lim="400000"/>
                <a:headEnd type="triangle" w="med" len="sm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00000"/>
                  </a:lnSpc>
                  <a:defRPr sz="3200">
                    <a:solidFill>
                      <a:srgbClr val="000000"/>
                    </a:solidFill>
                  </a:defRPr>
                </a:pPr>
                <a:endParaRPr sz="2400"/>
              </a:p>
            </p:txBody>
          </p:sp>
          <p:sp>
            <p:nvSpPr>
              <p:cNvPr id="26" name="íş1ïdé">
                <a:extLst>
                  <a:ext uri="{FF2B5EF4-FFF2-40B4-BE49-F238E27FC236}">
                    <a16:creationId xmlns:a16="http://schemas.microsoft.com/office/drawing/2014/main" id="{245BD4B6-5D63-4E71-9603-6511EC719B19}"/>
                  </a:ext>
                </a:extLst>
              </p:cNvPr>
              <p:cNvSpPr/>
              <p:nvPr/>
            </p:nvSpPr>
            <p:spPr>
              <a:xfrm>
                <a:off x="3099720" y="1844751"/>
                <a:ext cx="582360" cy="672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>
                  <a:lnSpc>
                    <a:spcPct val="100000"/>
                  </a:lnSpc>
                  <a:defRPr sz="32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</p:grpSp>
        <p:sp>
          <p:nvSpPr>
            <p:cNvPr id="24" name="iš1ïdé">
              <a:extLst>
                <a:ext uri="{FF2B5EF4-FFF2-40B4-BE49-F238E27FC236}">
                  <a16:creationId xmlns:a16="http://schemas.microsoft.com/office/drawing/2014/main" id="{0DA0650E-D47B-4BC4-A455-84E8E10C032E}"/>
                </a:ext>
              </a:extLst>
            </p:cNvPr>
            <p:cNvSpPr/>
            <p:nvPr/>
          </p:nvSpPr>
          <p:spPr bwMode="auto">
            <a:xfrm>
              <a:off x="3215608" y="2018802"/>
              <a:ext cx="350584" cy="324348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DE85B7-FBFF-4C1A-B8DB-B9ABA6FFC1A8}"/>
              </a:ext>
            </a:extLst>
          </p:cNvPr>
          <p:cNvCxnSpPr/>
          <p:nvPr/>
        </p:nvCxnSpPr>
        <p:spPr>
          <a:xfrm>
            <a:off x="6657975" y="3827485"/>
            <a:ext cx="486855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A9F0A0D-077F-468D-8586-31DE345C1031}"/>
              </a:ext>
            </a:extLst>
          </p:cNvPr>
          <p:cNvSpPr txBox="1"/>
          <p:nvPr/>
        </p:nvSpPr>
        <p:spPr>
          <a:xfrm>
            <a:off x="2166748" y="1190616"/>
            <a:ext cx="2888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84646"/>
                </a:solidFill>
                <a:ea typeface="+mj-ea"/>
                <a:sym typeface="Arial" panose="020B0604020202020204" pitchFamily="34" charset="0"/>
              </a:rPr>
              <a:t>音频处理发展现状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10CB3E4-B06C-4524-BBF1-9F71878FF277}"/>
              </a:ext>
            </a:extLst>
          </p:cNvPr>
          <p:cNvSpPr txBox="1"/>
          <p:nvPr/>
        </p:nvSpPr>
        <p:spPr>
          <a:xfrm>
            <a:off x="2711988" y="1459674"/>
            <a:ext cx="4057109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主动降噪渐成标配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731982C-AB98-4FA5-ADBB-2C620630F422}"/>
              </a:ext>
            </a:extLst>
          </p:cNvPr>
          <p:cNvSpPr txBox="1"/>
          <p:nvPr/>
        </p:nvSpPr>
        <p:spPr>
          <a:xfrm>
            <a:off x="3701414" y="1979941"/>
            <a:ext cx="2888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84646"/>
                </a:solidFill>
                <a:ea typeface="+mj-ea"/>
                <a:sym typeface="Arial" panose="020B0604020202020204" pitchFamily="34" charset="0"/>
              </a:rPr>
              <a:t>市场关注维度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CD54AD-40B2-4B56-BAB2-6CF9BAF1D92C}"/>
              </a:ext>
            </a:extLst>
          </p:cNvPr>
          <p:cNvSpPr txBox="1"/>
          <p:nvPr/>
        </p:nvSpPr>
        <p:spPr>
          <a:xfrm>
            <a:off x="4469668" y="2381755"/>
            <a:ext cx="567645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根据高通的市场调研，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65%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的被调研对象认为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:</a:t>
            </a:r>
          </a:p>
          <a:p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清晰的音质至关重要，“高音质”已连续</a:t>
            </a:r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4</a:t>
            </a: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年成为消费者最期待特性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88435F5-5CC6-4215-97D7-6C5DDC5D356A}"/>
              </a:ext>
            </a:extLst>
          </p:cNvPr>
          <p:cNvSpPr txBox="1"/>
          <p:nvPr/>
        </p:nvSpPr>
        <p:spPr>
          <a:xfrm>
            <a:off x="6136117" y="3145610"/>
            <a:ext cx="2888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84646"/>
                </a:solidFill>
                <a:ea typeface="+mj-ea"/>
                <a:sym typeface="Arial" panose="020B0604020202020204" pitchFamily="34" charset="0"/>
              </a:rPr>
              <a:t>下一代产品基本要求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6402C1C-2892-4CC3-A09A-ACE526E7EA3C}"/>
              </a:ext>
            </a:extLst>
          </p:cNvPr>
          <p:cNvSpPr txBox="1"/>
          <p:nvPr/>
        </p:nvSpPr>
        <p:spPr>
          <a:xfrm>
            <a:off x="6590253" y="3427249"/>
            <a:ext cx="4166237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accent3">
                    <a:lumMod val="75000"/>
                  </a:schemeClr>
                </a:solidFill>
                <a:latin typeface="+mn-ea"/>
                <a:cs typeface="+mn-ea"/>
                <a:sym typeface="+mn-lt"/>
              </a:rPr>
              <a:t>降噪算法能力和软硬件协同能力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D63F7A4-AC22-4ED5-AD91-7043E79ADF06}"/>
              </a:ext>
            </a:extLst>
          </p:cNvPr>
          <p:cNvSpPr txBox="1"/>
          <p:nvPr/>
        </p:nvSpPr>
        <p:spPr>
          <a:xfrm>
            <a:off x="4541370" y="4799048"/>
            <a:ext cx="2749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1"/>
                </a:solidFill>
                <a:ea typeface="+mj-ea"/>
                <a:sym typeface="Arial" panose="020B0604020202020204" pitchFamily="34" charset="0"/>
              </a:rPr>
              <a:t>产品终局取决于性能差异营造的高竞争优势</a:t>
            </a:r>
          </a:p>
        </p:txBody>
      </p:sp>
      <p:sp>
        <p:nvSpPr>
          <p:cNvPr id="55" name="işḷîďê">
            <a:extLst>
              <a:ext uri="{FF2B5EF4-FFF2-40B4-BE49-F238E27FC236}">
                <a16:creationId xmlns:a16="http://schemas.microsoft.com/office/drawing/2014/main" id="{3C8C89E6-81FC-47CB-B59A-137C326C5CE1}"/>
              </a:ext>
            </a:extLst>
          </p:cNvPr>
          <p:cNvSpPr/>
          <p:nvPr/>
        </p:nvSpPr>
        <p:spPr bwMode="auto">
          <a:xfrm>
            <a:off x="867147" y="4496394"/>
            <a:ext cx="2754011" cy="125163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更好降噪效果</a:t>
            </a:r>
            <a:endParaRPr lang="en-US" altLang="zh-CN" sz="1400" b="1" dirty="0">
              <a:solidFill>
                <a:schemeClr val="accent5"/>
              </a:solidFill>
              <a:latin typeface="Times" pitchFamily="2" charset="0"/>
              <a:cs typeface="+mn-ea"/>
              <a:sym typeface="+mn-lt"/>
            </a:endParaRPr>
          </a:p>
          <a:p>
            <a:pPr marL="171450" indent="-1714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更高音质品质</a:t>
            </a:r>
            <a:endParaRPr lang="en-US" altLang="zh-CN" sz="1400" b="1" dirty="0">
              <a:solidFill>
                <a:schemeClr val="accent5"/>
              </a:solidFill>
              <a:latin typeface="Times" pitchFamily="2" charset="0"/>
              <a:cs typeface="+mn-ea"/>
              <a:sym typeface="+mn-lt"/>
            </a:endParaRPr>
          </a:p>
          <a:p>
            <a:pPr marL="171450" indent="-17145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支持智能语音等高阶功能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Times" pitchFamily="2" charset="0"/>
              <a:cs typeface="+mn-ea"/>
              <a:sym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DE1C74F-AA89-48AD-B4E3-5404D10F1E56}"/>
              </a:ext>
            </a:extLst>
          </p:cNvPr>
          <p:cNvSpPr/>
          <p:nvPr/>
        </p:nvSpPr>
        <p:spPr>
          <a:xfrm>
            <a:off x="824668" y="4463223"/>
            <a:ext cx="2920313" cy="1317980"/>
          </a:xfrm>
          <a:prstGeom prst="rect">
            <a:avLst/>
          </a:prstGeom>
          <a:noFill/>
          <a:ln w="95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pitchFamily="2" charset="0"/>
            </a:endParaRPr>
          </a:p>
        </p:txBody>
      </p:sp>
      <p:sp>
        <p:nvSpPr>
          <p:cNvPr id="57" name="íṣ1îḋe">
            <a:extLst>
              <a:ext uri="{FF2B5EF4-FFF2-40B4-BE49-F238E27FC236}">
                <a16:creationId xmlns:a16="http://schemas.microsoft.com/office/drawing/2014/main" id="{7BA79587-3129-42DD-B2DA-516447982443}"/>
              </a:ext>
            </a:extLst>
          </p:cNvPr>
          <p:cNvSpPr/>
          <p:nvPr/>
        </p:nvSpPr>
        <p:spPr>
          <a:xfrm>
            <a:off x="7819220" y="4484095"/>
            <a:ext cx="347904" cy="351614"/>
          </a:xfrm>
          <a:custGeom>
            <a:avLst/>
            <a:gdLst>
              <a:gd name="connsiteX0" fmla="*/ 163903 w 607933"/>
              <a:gd name="connsiteY0" fmla="*/ 369028 h 595191"/>
              <a:gd name="connsiteX1" fmla="*/ 195691 w 607933"/>
              <a:gd name="connsiteY1" fmla="*/ 416642 h 595191"/>
              <a:gd name="connsiteX2" fmla="*/ 52648 w 607933"/>
              <a:gd name="connsiteY2" fmla="*/ 476158 h 595191"/>
              <a:gd name="connsiteX3" fmla="*/ 303967 w 607933"/>
              <a:gd name="connsiteY3" fmla="*/ 542618 h 595191"/>
              <a:gd name="connsiteX4" fmla="*/ 555285 w 607933"/>
              <a:gd name="connsiteY4" fmla="*/ 476158 h 595191"/>
              <a:gd name="connsiteX5" fmla="*/ 413235 w 607933"/>
              <a:gd name="connsiteY5" fmla="*/ 416642 h 595191"/>
              <a:gd name="connsiteX6" fmla="*/ 444029 w 607933"/>
              <a:gd name="connsiteY6" fmla="*/ 369028 h 595191"/>
              <a:gd name="connsiteX7" fmla="*/ 607933 w 607933"/>
              <a:gd name="connsiteY7" fmla="*/ 476158 h 595191"/>
              <a:gd name="connsiteX8" fmla="*/ 303967 w 607933"/>
              <a:gd name="connsiteY8" fmla="*/ 595191 h 595191"/>
              <a:gd name="connsiteX9" fmla="*/ 0 w 607933"/>
              <a:gd name="connsiteY9" fmla="*/ 476158 h 595191"/>
              <a:gd name="connsiteX10" fmla="*/ 163903 w 607933"/>
              <a:gd name="connsiteY10" fmla="*/ 369028 h 595191"/>
              <a:gd name="connsiteX11" fmla="*/ 303967 w 607933"/>
              <a:gd name="connsiteY11" fmla="*/ 100209 h 595191"/>
              <a:gd name="connsiteX12" fmla="*/ 230453 w 607933"/>
              <a:gd name="connsiteY12" fmla="*/ 174622 h 595191"/>
              <a:gd name="connsiteX13" fmla="*/ 303967 w 607933"/>
              <a:gd name="connsiteY13" fmla="*/ 248042 h 595191"/>
              <a:gd name="connsiteX14" fmla="*/ 378475 w 607933"/>
              <a:gd name="connsiteY14" fmla="*/ 174622 h 595191"/>
              <a:gd name="connsiteX15" fmla="*/ 303967 w 607933"/>
              <a:gd name="connsiteY15" fmla="*/ 100209 h 595191"/>
              <a:gd name="connsiteX16" fmla="*/ 303967 w 607933"/>
              <a:gd name="connsiteY16" fmla="*/ 0 h 595191"/>
              <a:gd name="connsiteX17" fmla="*/ 481792 w 607933"/>
              <a:gd name="connsiteY17" fmla="*/ 177598 h 595191"/>
              <a:gd name="connsiteX18" fmla="*/ 338737 w 607933"/>
              <a:gd name="connsiteY18" fmla="*/ 453420 h 595191"/>
              <a:gd name="connsiteX19" fmla="*/ 303967 w 607933"/>
              <a:gd name="connsiteY19" fmla="*/ 471279 h 595191"/>
              <a:gd name="connsiteX20" fmla="*/ 269197 w 607933"/>
              <a:gd name="connsiteY20" fmla="*/ 453420 h 595191"/>
              <a:gd name="connsiteX21" fmla="*/ 126142 w 607933"/>
              <a:gd name="connsiteY21" fmla="*/ 177598 h 595191"/>
              <a:gd name="connsiteX22" fmla="*/ 303967 w 607933"/>
              <a:gd name="connsiteY22" fmla="*/ 0 h 595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7933" h="595191">
                <a:moveTo>
                  <a:pt x="163903" y="369028"/>
                </a:moveTo>
                <a:cubicBezTo>
                  <a:pt x="173837" y="383907"/>
                  <a:pt x="183771" y="399778"/>
                  <a:pt x="195691" y="416642"/>
                </a:cubicBezTo>
                <a:cubicBezTo>
                  <a:pt x="101322" y="430529"/>
                  <a:pt x="52648" y="461279"/>
                  <a:pt x="52648" y="476158"/>
                </a:cubicBezTo>
                <a:cubicBezTo>
                  <a:pt x="52648" y="495997"/>
                  <a:pt x="138076" y="542618"/>
                  <a:pt x="303967" y="542618"/>
                </a:cubicBezTo>
                <a:cubicBezTo>
                  <a:pt x="469857" y="542618"/>
                  <a:pt x="555285" y="495997"/>
                  <a:pt x="555285" y="476158"/>
                </a:cubicBezTo>
                <a:cubicBezTo>
                  <a:pt x="555285" y="461279"/>
                  <a:pt x="507604" y="430529"/>
                  <a:pt x="413235" y="416642"/>
                </a:cubicBezTo>
                <a:cubicBezTo>
                  <a:pt x="424162" y="399778"/>
                  <a:pt x="434096" y="383907"/>
                  <a:pt x="444029" y="369028"/>
                </a:cubicBezTo>
                <a:cubicBezTo>
                  <a:pt x="537405" y="385891"/>
                  <a:pt x="607933" y="422593"/>
                  <a:pt x="607933" y="476158"/>
                </a:cubicBezTo>
                <a:cubicBezTo>
                  <a:pt x="607933" y="554522"/>
                  <a:pt x="454956" y="595191"/>
                  <a:pt x="303967" y="595191"/>
                </a:cubicBezTo>
                <a:cubicBezTo>
                  <a:pt x="152977" y="595191"/>
                  <a:pt x="0" y="554522"/>
                  <a:pt x="0" y="476158"/>
                </a:cubicBezTo>
                <a:cubicBezTo>
                  <a:pt x="0" y="422593"/>
                  <a:pt x="71522" y="385891"/>
                  <a:pt x="163903" y="369028"/>
                </a:cubicBezTo>
                <a:close/>
                <a:moveTo>
                  <a:pt x="303967" y="100209"/>
                </a:moveTo>
                <a:cubicBezTo>
                  <a:pt x="263236" y="100209"/>
                  <a:pt x="230453" y="133943"/>
                  <a:pt x="230453" y="174622"/>
                </a:cubicBezTo>
                <a:cubicBezTo>
                  <a:pt x="230453" y="215300"/>
                  <a:pt x="263236" y="248042"/>
                  <a:pt x="303967" y="248042"/>
                </a:cubicBezTo>
                <a:cubicBezTo>
                  <a:pt x="344698" y="248042"/>
                  <a:pt x="378475" y="215300"/>
                  <a:pt x="378475" y="174622"/>
                </a:cubicBezTo>
                <a:cubicBezTo>
                  <a:pt x="378475" y="133943"/>
                  <a:pt x="344698" y="100209"/>
                  <a:pt x="303967" y="100209"/>
                </a:cubicBezTo>
                <a:close/>
                <a:moveTo>
                  <a:pt x="303967" y="0"/>
                </a:moveTo>
                <a:cubicBezTo>
                  <a:pt x="402317" y="0"/>
                  <a:pt x="481792" y="79374"/>
                  <a:pt x="481792" y="177598"/>
                </a:cubicBezTo>
                <a:cubicBezTo>
                  <a:pt x="481792" y="248042"/>
                  <a:pt x="390396" y="382976"/>
                  <a:pt x="338737" y="453420"/>
                </a:cubicBezTo>
                <a:cubicBezTo>
                  <a:pt x="330790" y="464334"/>
                  <a:pt x="317875" y="471279"/>
                  <a:pt x="303967" y="471279"/>
                </a:cubicBezTo>
                <a:cubicBezTo>
                  <a:pt x="290059" y="471279"/>
                  <a:pt x="277144" y="464334"/>
                  <a:pt x="269197" y="453420"/>
                </a:cubicBezTo>
                <a:cubicBezTo>
                  <a:pt x="217538" y="382976"/>
                  <a:pt x="126142" y="248042"/>
                  <a:pt x="126142" y="177598"/>
                </a:cubicBezTo>
                <a:cubicBezTo>
                  <a:pt x="126142" y="79374"/>
                  <a:pt x="205617" y="0"/>
                  <a:pt x="303967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ïṣļïḑè">
            <a:extLst>
              <a:ext uri="{FF2B5EF4-FFF2-40B4-BE49-F238E27FC236}">
                <a16:creationId xmlns:a16="http://schemas.microsoft.com/office/drawing/2014/main" id="{C8FCE268-B53F-4158-B625-4610D4110712}"/>
              </a:ext>
            </a:extLst>
          </p:cNvPr>
          <p:cNvSpPr/>
          <p:nvPr/>
        </p:nvSpPr>
        <p:spPr>
          <a:xfrm>
            <a:off x="3616420" y="2228500"/>
            <a:ext cx="385569" cy="338554"/>
          </a:xfrm>
          <a:custGeom>
            <a:avLst/>
            <a:gdLst>
              <a:gd name="connsiteX0" fmla="*/ 323222 w 606580"/>
              <a:gd name="connsiteY0" fmla="*/ 317731 h 599687"/>
              <a:gd name="connsiteX1" fmla="*/ 323222 w 606580"/>
              <a:gd name="connsiteY1" fmla="*/ 392639 h 599687"/>
              <a:gd name="connsiteX2" fmla="*/ 346631 w 606580"/>
              <a:gd name="connsiteY2" fmla="*/ 356955 h 599687"/>
              <a:gd name="connsiteX3" fmla="*/ 323222 w 606580"/>
              <a:gd name="connsiteY3" fmla="*/ 317731 h 599687"/>
              <a:gd name="connsiteX4" fmla="*/ 293571 w 606580"/>
              <a:gd name="connsiteY4" fmla="*/ 202609 h 599687"/>
              <a:gd name="connsiteX5" fmla="*/ 265906 w 606580"/>
              <a:gd name="connsiteY5" fmla="*/ 231354 h 599687"/>
              <a:gd name="connsiteX6" fmla="*/ 293571 w 606580"/>
              <a:gd name="connsiteY6" fmla="*/ 264914 h 599687"/>
              <a:gd name="connsiteX7" fmla="*/ 308610 w 606580"/>
              <a:gd name="connsiteY7" fmla="*/ 140870 h 599687"/>
              <a:gd name="connsiteX8" fmla="*/ 324357 w 606580"/>
              <a:gd name="connsiteY8" fmla="*/ 155172 h 599687"/>
              <a:gd name="connsiteX9" fmla="*/ 324357 w 606580"/>
              <a:gd name="connsiteY9" fmla="*/ 165084 h 599687"/>
              <a:gd name="connsiteX10" fmla="*/ 377985 w 606580"/>
              <a:gd name="connsiteY10" fmla="*/ 193546 h 599687"/>
              <a:gd name="connsiteX11" fmla="*/ 360251 w 606580"/>
              <a:gd name="connsiteY11" fmla="*/ 214220 h 599687"/>
              <a:gd name="connsiteX12" fmla="*/ 348334 w 606580"/>
              <a:gd name="connsiteY12" fmla="*/ 210255 h 599687"/>
              <a:gd name="connsiteX13" fmla="*/ 324357 w 606580"/>
              <a:gd name="connsiteY13" fmla="*/ 201901 h 599687"/>
              <a:gd name="connsiteX14" fmla="*/ 324357 w 606580"/>
              <a:gd name="connsiteY14" fmla="*/ 275817 h 599687"/>
              <a:gd name="connsiteX15" fmla="*/ 384369 w 606580"/>
              <a:gd name="connsiteY15" fmla="*/ 354831 h 599687"/>
              <a:gd name="connsiteX16" fmla="*/ 324357 w 606580"/>
              <a:gd name="connsiteY16" fmla="*/ 430447 h 599687"/>
              <a:gd name="connsiteX17" fmla="*/ 324357 w 606580"/>
              <a:gd name="connsiteY17" fmla="*/ 444465 h 599687"/>
              <a:gd name="connsiteX18" fmla="*/ 308610 w 606580"/>
              <a:gd name="connsiteY18" fmla="*/ 458767 h 599687"/>
              <a:gd name="connsiteX19" fmla="*/ 292862 w 606580"/>
              <a:gd name="connsiteY19" fmla="*/ 444465 h 599687"/>
              <a:gd name="connsiteX20" fmla="*/ 292862 w 606580"/>
              <a:gd name="connsiteY20" fmla="*/ 432429 h 599687"/>
              <a:gd name="connsiteX21" fmla="*/ 222210 w 606580"/>
              <a:gd name="connsiteY21" fmla="*/ 386975 h 599687"/>
              <a:gd name="connsiteX22" fmla="*/ 240369 w 606580"/>
              <a:gd name="connsiteY22" fmla="*/ 366442 h 599687"/>
              <a:gd name="connsiteX23" fmla="*/ 254557 w 606580"/>
              <a:gd name="connsiteY23" fmla="*/ 375080 h 599687"/>
              <a:gd name="connsiteX24" fmla="*/ 292862 w 606580"/>
              <a:gd name="connsiteY24" fmla="*/ 394763 h 599687"/>
              <a:gd name="connsiteX25" fmla="*/ 292862 w 606580"/>
              <a:gd name="connsiteY25" fmla="*/ 305553 h 599687"/>
              <a:gd name="connsiteX26" fmla="*/ 228594 w 606580"/>
              <a:gd name="connsiteY26" fmla="*/ 233478 h 599687"/>
              <a:gd name="connsiteX27" fmla="*/ 292862 w 606580"/>
              <a:gd name="connsiteY27" fmla="*/ 165934 h 599687"/>
              <a:gd name="connsiteX28" fmla="*/ 292862 w 606580"/>
              <a:gd name="connsiteY28" fmla="*/ 155172 h 599687"/>
              <a:gd name="connsiteX29" fmla="*/ 308610 w 606580"/>
              <a:gd name="connsiteY29" fmla="*/ 140870 h 599687"/>
              <a:gd name="connsiteX30" fmla="*/ 402915 w 606580"/>
              <a:gd name="connsiteY30" fmla="*/ 21794 h 599687"/>
              <a:gd name="connsiteX31" fmla="*/ 424599 w 606580"/>
              <a:gd name="connsiteY31" fmla="*/ 22201 h 599687"/>
              <a:gd name="connsiteX32" fmla="*/ 606580 w 606580"/>
              <a:gd name="connsiteY32" fmla="*/ 299898 h 599687"/>
              <a:gd name="connsiteX33" fmla="*/ 490413 w 606580"/>
              <a:gd name="connsiteY33" fmla="*/ 538228 h 599687"/>
              <a:gd name="connsiteX34" fmla="*/ 517221 w 606580"/>
              <a:gd name="connsiteY34" fmla="*/ 543609 h 599687"/>
              <a:gd name="connsiteX35" fmla="*/ 539348 w 606580"/>
              <a:gd name="connsiteY35" fmla="*/ 576888 h 599687"/>
              <a:gd name="connsiteX36" fmla="*/ 511547 w 606580"/>
              <a:gd name="connsiteY36" fmla="*/ 599687 h 599687"/>
              <a:gd name="connsiteX37" fmla="*/ 506015 w 606580"/>
              <a:gd name="connsiteY37" fmla="*/ 599121 h 599687"/>
              <a:gd name="connsiteX38" fmla="*/ 407578 w 606580"/>
              <a:gd name="connsiteY38" fmla="*/ 579295 h 599687"/>
              <a:gd name="connsiteX39" fmla="*/ 407436 w 606580"/>
              <a:gd name="connsiteY39" fmla="*/ 579295 h 599687"/>
              <a:gd name="connsiteX40" fmla="*/ 405025 w 606580"/>
              <a:gd name="connsiteY40" fmla="*/ 578587 h 599687"/>
              <a:gd name="connsiteX41" fmla="*/ 404599 w 606580"/>
              <a:gd name="connsiteY41" fmla="*/ 578445 h 599687"/>
              <a:gd name="connsiteX42" fmla="*/ 402614 w 606580"/>
              <a:gd name="connsiteY42" fmla="*/ 577737 h 599687"/>
              <a:gd name="connsiteX43" fmla="*/ 402046 w 606580"/>
              <a:gd name="connsiteY43" fmla="*/ 577454 h 599687"/>
              <a:gd name="connsiteX44" fmla="*/ 400061 w 606580"/>
              <a:gd name="connsiteY44" fmla="*/ 576463 h 599687"/>
              <a:gd name="connsiteX45" fmla="*/ 399777 w 606580"/>
              <a:gd name="connsiteY45" fmla="*/ 576463 h 599687"/>
              <a:gd name="connsiteX46" fmla="*/ 397649 w 606580"/>
              <a:gd name="connsiteY46" fmla="*/ 575047 h 599687"/>
              <a:gd name="connsiteX47" fmla="*/ 397224 w 606580"/>
              <a:gd name="connsiteY47" fmla="*/ 574764 h 599687"/>
              <a:gd name="connsiteX48" fmla="*/ 395380 w 606580"/>
              <a:gd name="connsiteY48" fmla="*/ 573489 h 599687"/>
              <a:gd name="connsiteX49" fmla="*/ 395096 w 606580"/>
              <a:gd name="connsiteY49" fmla="*/ 573206 h 599687"/>
              <a:gd name="connsiteX50" fmla="*/ 391408 w 606580"/>
              <a:gd name="connsiteY50" fmla="*/ 569524 h 599687"/>
              <a:gd name="connsiteX51" fmla="*/ 391125 w 606580"/>
              <a:gd name="connsiteY51" fmla="*/ 569241 h 599687"/>
              <a:gd name="connsiteX52" fmla="*/ 389848 w 606580"/>
              <a:gd name="connsiteY52" fmla="*/ 567400 h 599687"/>
              <a:gd name="connsiteX53" fmla="*/ 389564 w 606580"/>
              <a:gd name="connsiteY53" fmla="*/ 567117 h 599687"/>
              <a:gd name="connsiteX54" fmla="*/ 389564 w 606580"/>
              <a:gd name="connsiteY54" fmla="*/ 566975 h 599687"/>
              <a:gd name="connsiteX55" fmla="*/ 388146 w 606580"/>
              <a:gd name="connsiteY55" fmla="*/ 564709 h 599687"/>
              <a:gd name="connsiteX56" fmla="*/ 387295 w 606580"/>
              <a:gd name="connsiteY56" fmla="*/ 562868 h 599687"/>
              <a:gd name="connsiteX57" fmla="*/ 387153 w 606580"/>
              <a:gd name="connsiteY57" fmla="*/ 562585 h 599687"/>
              <a:gd name="connsiteX58" fmla="*/ 386586 w 606580"/>
              <a:gd name="connsiteY58" fmla="*/ 561169 h 599687"/>
              <a:gd name="connsiteX59" fmla="*/ 386160 w 606580"/>
              <a:gd name="connsiteY59" fmla="*/ 559895 h 599687"/>
              <a:gd name="connsiteX60" fmla="*/ 385877 w 606580"/>
              <a:gd name="connsiteY60" fmla="*/ 558620 h 599687"/>
              <a:gd name="connsiteX61" fmla="*/ 385451 w 606580"/>
              <a:gd name="connsiteY61" fmla="*/ 557062 h 599687"/>
              <a:gd name="connsiteX62" fmla="*/ 385309 w 606580"/>
              <a:gd name="connsiteY62" fmla="*/ 556213 h 599687"/>
              <a:gd name="connsiteX63" fmla="*/ 385025 w 606580"/>
              <a:gd name="connsiteY63" fmla="*/ 554372 h 599687"/>
              <a:gd name="connsiteX64" fmla="*/ 385025 w 606580"/>
              <a:gd name="connsiteY64" fmla="*/ 553664 h 599687"/>
              <a:gd name="connsiteX65" fmla="*/ 384884 w 606580"/>
              <a:gd name="connsiteY65" fmla="*/ 551540 h 599687"/>
              <a:gd name="connsiteX66" fmla="*/ 384884 w 606580"/>
              <a:gd name="connsiteY66" fmla="*/ 550831 h 599687"/>
              <a:gd name="connsiteX67" fmla="*/ 385025 w 606580"/>
              <a:gd name="connsiteY67" fmla="*/ 548849 h 599687"/>
              <a:gd name="connsiteX68" fmla="*/ 385167 w 606580"/>
              <a:gd name="connsiteY68" fmla="*/ 547999 h 599687"/>
              <a:gd name="connsiteX69" fmla="*/ 385451 w 606580"/>
              <a:gd name="connsiteY69" fmla="*/ 546158 h 599687"/>
              <a:gd name="connsiteX70" fmla="*/ 385451 w 606580"/>
              <a:gd name="connsiteY70" fmla="*/ 545875 h 599687"/>
              <a:gd name="connsiteX71" fmla="*/ 405309 w 606580"/>
              <a:gd name="connsiteY71" fmla="*/ 447739 h 599687"/>
              <a:gd name="connsiteX72" fmla="*/ 438783 w 606580"/>
              <a:gd name="connsiteY72" fmla="*/ 425648 h 599687"/>
              <a:gd name="connsiteX73" fmla="*/ 460910 w 606580"/>
              <a:gd name="connsiteY73" fmla="*/ 458927 h 599687"/>
              <a:gd name="connsiteX74" fmla="*/ 453676 w 606580"/>
              <a:gd name="connsiteY74" fmla="*/ 495037 h 599687"/>
              <a:gd name="connsiteX75" fmla="*/ 549844 w 606580"/>
              <a:gd name="connsiteY75" fmla="*/ 299898 h 599687"/>
              <a:gd name="connsiteX76" fmla="*/ 401904 w 606580"/>
              <a:gd name="connsiteY76" fmla="*/ 74172 h 599687"/>
              <a:gd name="connsiteX77" fmla="*/ 387295 w 606580"/>
              <a:gd name="connsiteY77" fmla="*/ 36787 h 599687"/>
              <a:gd name="connsiteX78" fmla="*/ 402915 w 606580"/>
              <a:gd name="connsiteY78" fmla="*/ 21794 h 599687"/>
              <a:gd name="connsiteX79" fmla="*/ 100707 w 606580"/>
              <a:gd name="connsiteY79" fmla="*/ 526 h 599687"/>
              <a:gd name="connsiteX80" fmla="*/ 199002 w 606580"/>
              <a:gd name="connsiteY80" fmla="*/ 20351 h 599687"/>
              <a:gd name="connsiteX81" fmla="*/ 199711 w 606580"/>
              <a:gd name="connsiteY81" fmla="*/ 20635 h 599687"/>
              <a:gd name="connsiteX82" fmla="*/ 201413 w 606580"/>
              <a:gd name="connsiteY82" fmla="*/ 21059 h 599687"/>
              <a:gd name="connsiteX83" fmla="*/ 202690 w 606580"/>
              <a:gd name="connsiteY83" fmla="*/ 21484 h 599687"/>
              <a:gd name="connsiteX84" fmla="*/ 203966 w 606580"/>
              <a:gd name="connsiteY84" fmla="*/ 21909 h 599687"/>
              <a:gd name="connsiteX85" fmla="*/ 205385 w 606580"/>
              <a:gd name="connsiteY85" fmla="*/ 22617 h 599687"/>
              <a:gd name="connsiteX86" fmla="*/ 206519 w 606580"/>
              <a:gd name="connsiteY86" fmla="*/ 23042 h 599687"/>
              <a:gd name="connsiteX87" fmla="*/ 207938 w 606580"/>
              <a:gd name="connsiteY87" fmla="*/ 23892 h 599687"/>
              <a:gd name="connsiteX88" fmla="*/ 208931 w 606580"/>
              <a:gd name="connsiteY88" fmla="*/ 24458 h 599687"/>
              <a:gd name="connsiteX89" fmla="*/ 210065 w 606580"/>
              <a:gd name="connsiteY89" fmla="*/ 25308 h 599687"/>
              <a:gd name="connsiteX90" fmla="*/ 211200 w 606580"/>
              <a:gd name="connsiteY90" fmla="*/ 26157 h 599687"/>
              <a:gd name="connsiteX91" fmla="*/ 212193 w 606580"/>
              <a:gd name="connsiteY91" fmla="*/ 27007 h 599687"/>
              <a:gd name="connsiteX92" fmla="*/ 213186 w 606580"/>
              <a:gd name="connsiteY92" fmla="*/ 27998 h 599687"/>
              <a:gd name="connsiteX93" fmla="*/ 214037 w 606580"/>
              <a:gd name="connsiteY93" fmla="*/ 28848 h 599687"/>
              <a:gd name="connsiteX94" fmla="*/ 215172 w 606580"/>
              <a:gd name="connsiteY94" fmla="*/ 29981 h 599687"/>
              <a:gd name="connsiteX95" fmla="*/ 215881 w 606580"/>
              <a:gd name="connsiteY95" fmla="*/ 30972 h 599687"/>
              <a:gd name="connsiteX96" fmla="*/ 216732 w 606580"/>
              <a:gd name="connsiteY96" fmla="*/ 32247 h 599687"/>
              <a:gd name="connsiteX97" fmla="*/ 217441 w 606580"/>
              <a:gd name="connsiteY97" fmla="*/ 33380 h 599687"/>
              <a:gd name="connsiteX98" fmla="*/ 218150 w 606580"/>
              <a:gd name="connsiteY98" fmla="*/ 34513 h 599687"/>
              <a:gd name="connsiteX99" fmla="*/ 219001 w 606580"/>
              <a:gd name="connsiteY99" fmla="*/ 36070 h 599687"/>
              <a:gd name="connsiteX100" fmla="*/ 219285 w 606580"/>
              <a:gd name="connsiteY100" fmla="*/ 36778 h 599687"/>
              <a:gd name="connsiteX101" fmla="*/ 219427 w 606580"/>
              <a:gd name="connsiteY101" fmla="*/ 37062 h 599687"/>
              <a:gd name="connsiteX102" fmla="*/ 220136 w 606580"/>
              <a:gd name="connsiteY102" fmla="*/ 38903 h 599687"/>
              <a:gd name="connsiteX103" fmla="*/ 220420 w 606580"/>
              <a:gd name="connsiteY103" fmla="*/ 39611 h 599687"/>
              <a:gd name="connsiteX104" fmla="*/ 220845 w 606580"/>
              <a:gd name="connsiteY104" fmla="*/ 41452 h 599687"/>
              <a:gd name="connsiteX105" fmla="*/ 221129 w 606580"/>
              <a:gd name="connsiteY105" fmla="*/ 42443 h 599687"/>
              <a:gd name="connsiteX106" fmla="*/ 221413 w 606580"/>
              <a:gd name="connsiteY106" fmla="*/ 44001 h 599687"/>
              <a:gd name="connsiteX107" fmla="*/ 221554 w 606580"/>
              <a:gd name="connsiteY107" fmla="*/ 45133 h 599687"/>
              <a:gd name="connsiteX108" fmla="*/ 221696 w 606580"/>
              <a:gd name="connsiteY108" fmla="*/ 46408 h 599687"/>
              <a:gd name="connsiteX109" fmla="*/ 221696 w 606580"/>
              <a:gd name="connsiteY109" fmla="*/ 47966 h 599687"/>
              <a:gd name="connsiteX110" fmla="*/ 221696 w 606580"/>
              <a:gd name="connsiteY110" fmla="*/ 48957 h 599687"/>
              <a:gd name="connsiteX111" fmla="*/ 221554 w 606580"/>
              <a:gd name="connsiteY111" fmla="*/ 50798 h 599687"/>
              <a:gd name="connsiteX112" fmla="*/ 221413 w 606580"/>
              <a:gd name="connsiteY112" fmla="*/ 51648 h 599687"/>
              <a:gd name="connsiteX113" fmla="*/ 221129 w 606580"/>
              <a:gd name="connsiteY113" fmla="*/ 53488 h 599687"/>
              <a:gd name="connsiteX114" fmla="*/ 221129 w 606580"/>
              <a:gd name="connsiteY114" fmla="*/ 53772 h 599687"/>
              <a:gd name="connsiteX115" fmla="*/ 201271 w 606580"/>
              <a:gd name="connsiteY115" fmla="*/ 151908 h 599687"/>
              <a:gd name="connsiteX116" fmla="*/ 173471 w 606580"/>
              <a:gd name="connsiteY116" fmla="*/ 174708 h 599687"/>
              <a:gd name="connsiteX117" fmla="*/ 167939 w 606580"/>
              <a:gd name="connsiteY117" fmla="*/ 174141 h 599687"/>
              <a:gd name="connsiteX118" fmla="*/ 145670 w 606580"/>
              <a:gd name="connsiteY118" fmla="*/ 140721 h 599687"/>
              <a:gd name="connsiteX119" fmla="*/ 153046 w 606580"/>
              <a:gd name="connsiteY119" fmla="*/ 104610 h 599687"/>
              <a:gd name="connsiteX120" fmla="*/ 56736 w 606580"/>
              <a:gd name="connsiteY120" fmla="*/ 299892 h 599687"/>
              <a:gd name="connsiteX121" fmla="*/ 204675 w 606580"/>
              <a:gd name="connsiteY121" fmla="*/ 525621 h 599687"/>
              <a:gd name="connsiteX122" fmla="*/ 219285 w 606580"/>
              <a:gd name="connsiteY122" fmla="*/ 562865 h 599687"/>
              <a:gd name="connsiteX123" fmla="*/ 193328 w 606580"/>
              <a:gd name="connsiteY123" fmla="*/ 579858 h 599687"/>
              <a:gd name="connsiteX124" fmla="*/ 181981 w 606580"/>
              <a:gd name="connsiteY124" fmla="*/ 577451 h 599687"/>
              <a:gd name="connsiteX125" fmla="*/ 0 w 606580"/>
              <a:gd name="connsiteY125" fmla="*/ 299892 h 599687"/>
              <a:gd name="connsiteX126" fmla="*/ 116167 w 606580"/>
              <a:gd name="connsiteY126" fmla="*/ 61419 h 599687"/>
              <a:gd name="connsiteX127" fmla="*/ 89359 w 606580"/>
              <a:gd name="connsiteY127" fmla="*/ 56037 h 599687"/>
              <a:gd name="connsiteX128" fmla="*/ 67232 w 606580"/>
              <a:gd name="connsiteY128" fmla="*/ 22759 h 599687"/>
              <a:gd name="connsiteX129" fmla="*/ 100707 w 606580"/>
              <a:gd name="connsiteY129" fmla="*/ 526 h 59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606580" h="599687">
                <a:moveTo>
                  <a:pt x="323222" y="317731"/>
                </a:moveTo>
                <a:lnTo>
                  <a:pt x="323222" y="392639"/>
                </a:lnTo>
                <a:cubicBezTo>
                  <a:pt x="338970" y="387541"/>
                  <a:pt x="346631" y="375788"/>
                  <a:pt x="346631" y="356955"/>
                </a:cubicBezTo>
                <a:cubicBezTo>
                  <a:pt x="346631" y="336281"/>
                  <a:pt x="338261" y="325803"/>
                  <a:pt x="323222" y="317731"/>
                </a:cubicBezTo>
                <a:close/>
                <a:moveTo>
                  <a:pt x="293571" y="202609"/>
                </a:moveTo>
                <a:cubicBezTo>
                  <a:pt x="275270" y="206007"/>
                  <a:pt x="265906" y="215636"/>
                  <a:pt x="265906" y="231354"/>
                </a:cubicBezTo>
                <a:cubicBezTo>
                  <a:pt x="265906" y="250045"/>
                  <a:pt x="276972" y="258258"/>
                  <a:pt x="293571" y="264914"/>
                </a:cubicBezTo>
                <a:close/>
                <a:moveTo>
                  <a:pt x="308610" y="140870"/>
                </a:moveTo>
                <a:cubicBezTo>
                  <a:pt x="315987" y="140870"/>
                  <a:pt x="324357" y="146817"/>
                  <a:pt x="324357" y="155172"/>
                </a:cubicBezTo>
                <a:lnTo>
                  <a:pt x="324357" y="165084"/>
                </a:lnTo>
                <a:cubicBezTo>
                  <a:pt x="348192" y="167208"/>
                  <a:pt x="377985" y="175987"/>
                  <a:pt x="377985" y="193546"/>
                </a:cubicBezTo>
                <a:cubicBezTo>
                  <a:pt x="377985" y="202184"/>
                  <a:pt x="371317" y="214220"/>
                  <a:pt x="360251" y="214220"/>
                </a:cubicBezTo>
                <a:cubicBezTo>
                  <a:pt x="356278" y="214220"/>
                  <a:pt x="352732" y="212379"/>
                  <a:pt x="348334" y="210255"/>
                </a:cubicBezTo>
                <a:cubicBezTo>
                  <a:pt x="342801" y="207281"/>
                  <a:pt x="335423" y="203600"/>
                  <a:pt x="324357" y="201901"/>
                </a:cubicBezTo>
                <a:lnTo>
                  <a:pt x="324357" y="275817"/>
                </a:lnTo>
                <a:cubicBezTo>
                  <a:pt x="347766" y="284596"/>
                  <a:pt x="384369" y="301447"/>
                  <a:pt x="384369" y="354831"/>
                </a:cubicBezTo>
                <a:cubicBezTo>
                  <a:pt x="384369" y="395754"/>
                  <a:pt x="362663" y="423083"/>
                  <a:pt x="324357" y="430447"/>
                </a:cubicBezTo>
                <a:lnTo>
                  <a:pt x="324357" y="444465"/>
                </a:lnTo>
                <a:cubicBezTo>
                  <a:pt x="324357" y="452820"/>
                  <a:pt x="315987" y="458767"/>
                  <a:pt x="308610" y="458767"/>
                </a:cubicBezTo>
                <a:cubicBezTo>
                  <a:pt x="299955" y="458767"/>
                  <a:pt x="292862" y="452395"/>
                  <a:pt x="292862" y="444465"/>
                </a:cubicBezTo>
                <a:lnTo>
                  <a:pt x="292862" y="432429"/>
                </a:lnTo>
                <a:cubicBezTo>
                  <a:pt x="249449" y="429455"/>
                  <a:pt x="222210" y="404392"/>
                  <a:pt x="222210" y="386975"/>
                </a:cubicBezTo>
                <a:cubicBezTo>
                  <a:pt x="222210" y="377629"/>
                  <a:pt x="230297" y="366442"/>
                  <a:pt x="240369" y="366442"/>
                </a:cubicBezTo>
                <a:cubicBezTo>
                  <a:pt x="246186" y="366442"/>
                  <a:pt x="250017" y="370407"/>
                  <a:pt x="254557" y="375080"/>
                </a:cubicBezTo>
                <a:cubicBezTo>
                  <a:pt x="261366" y="382019"/>
                  <a:pt x="271156" y="392356"/>
                  <a:pt x="292862" y="394763"/>
                </a:cubicBezTo>
                <a:lnTo>
                  <a:pt x="292862" y="305553"/>
                </a:lnTo>
                <a:cubicBezTo>
                  <a:pt x="263494" y="295216"/>
                  <a:pt x="228594" y="281339"/>
                  <a:pt x="228594" y="233478"/>
                </a:cubicBezTo>
                <a:cubicBezTo>
                  <a:pt x="228594" y="195387"/>
                  <a:pt x="251861" y="171031"/>
                  <a:pt x="292862" y="165934"/>
                </a:cubicBezTo>
                <a:lnTo>
                  <a:pt x="292862" y="155172"/>
                </a:lnTo>
                <a:cubicBezTo>
                  <a:pt x="292862" y="147384"/>
                  <a:pt x="299955" y="140870"/>
                  <a:pt x="308610" y="140870"/>
                </a:cubicBezTo>
                <a:close/>
                <a:moveTo>
                  <a:pt x="402915" y="21794"/>
                </a:moveTo>
                <a:cubicBezTo>
                  <a:pt x="409670" y="19156"/>
                  <a:pt x="417436" y="19086"/>
                  <a:pt x="424599" y="22201"/>
                </a:cubicBezTo>
                <a:cubicBezTo>
                  <a:pt x="535093" y="70490"/>
                  <a:pt x="606580" y="179388"/>
                  <a:pt x="606580" y="299898"/>
                </a:cubicBezTo>
                <a:cubicBezTo>
                  <a:pt x="606580" y="394211"/>
                  <a:pt x="562751" y="481584"/>
                  <a:pt x="490413" y="538228"/>
                </a:cubicBezTo>
                <a:lnTo>
                  <a:pt x="517221" y="543609"/>
                </a:lnTo>
                <a:cubicBezTo>
                  <a:pt x="532539" y="546725"/>
                  <a:pt x="542468" y="561594"/>
                  <a:pt x="539348" y="576888"/>
                </a:cubicBezTo>
                <a:cubicBezTo>
                  <a:pt x="536653" y="590341"/>
                  <a:pt x="524880" y="599687"/>
                  <a:pt x="511547" y="599687"/>
                </a:cubicBezTo>
                <a:cubicBezTo>
                  <a:pt x="509703" y="599687"/>
                  <a:pt x="507859" y="599404"/>
                  <a:pt x="506015" y="599121"/>
                </a:cubicBezTo>
                <a:lnTo>
                  <a:pt x="407578" y="579295"/>
                </a:lnTo>
                <a:cubicBezTo>
                  <a:pt x="407578" y="579295"/>
                  <a:pt x="407578" y="579295"/>
                  <a:pt x="407436" y="579295"/>
                </a:cubicBezTo>
                <a:cubicBezTo>
                  <a:pt x="406727" y="579012"/>
                  <a:pt x="405876" y="578870"/>
                  <a:pt x="405025" y="578587"/>
                </a:cubicBezTo>
                <a:cubicBezTo>
                  <a:pt x="404883" y="578587"/>
                  <a:pt x="404741" y="578445"/>
                  <a:pt x="404599" y="578445"/>
                </a:cubicBezTo>
                <a:cubicBezTo>
                  <a:pt x="403890" y="578304"/>
                  <a:pt x="403323" y="578021"/>
                  <a:pt x="402614" y="577737"/>
                </a:cubicBezTo>
                <a:cubicBezTo>
                  <a:pt x="402472" y="577737"/>
                  <a:pt x="402188" y="577596"/>
                  <a:pt x="402046" y="577454"/>
                </a:cubicBezTo>
                <a:cubicBezTo>
                  <a:pt x="401337" y="577171"/>
                  <a:pt x="400628" y="576888"/>
                  <a:pt x="400061" y="576463"/>
                </a:cubicBezTo>
                <a:cubicBezTo>
                  <a:pt x="399919" y="576463"/>
                  <a:pt x="399777" y="576463"/>
                  <a:pt x="399777" y="576463"/>
                </a:cubicBezTo>
                <a:cubicBezTo>
                  <a:pt x="399068" y="576038"/>
                  <a:pt x="398358" y="575613"/>
                  <a:pt x="397649" y="575047"/>
                </a:cubicBezTo>
                <a:cubicBezTo>
                  <a:pt x="397507" y="575047"/>
                  <a:pt x="397366" y="574905"/>
                  <a:pt x="397224" y="574764"/>
                </a:cubicBezTo>
                <a:cubicBezTo>
                  <a:pt x="396515" y="574480"/>
                  <a:pt x="395947" y="573914"/>
                  <a:pt x="395380" y="573489"/>
                </a:cubicBezTo>
                <a:cubicBezTo>
                  <a:pt x="395380" y="573489"/>
                  <a:pt x="395238" y="573347"/>
                  <a:pt x="395096" y="573206"/>
                </a:cubicBezTo>
                <a:cubicBezTo>
                  <a:pt x="393820" y="572073"/>
                  <a:pt x="392543" y="570940"/>
                  <a:pt x="391408" y="569524"/>
                </a:cubicBezTo>
                <a:cubicBezTo>
                  <a:pt x="391266" y="569382"/>
                  <a:pt x="391266" y="569382"/>
                  <a:pt x="391125" y="569241"/>
                </a:cubicBezTo>
                <a:cubicBezTo>
                  <a:pt x="390699" y="568674"/>
                  <a:pt x="390274" y="568108"/>
                  <a:pt x="389848" y="567400"/>
                </a:cubicBezTo>
                <a:cubicBezTo>
                  <a:pt x="389706" y="567400"/>
                  <a:pt x="389706" y="567258"/>
                  <a:pt x="389564" y="567117"/>
                </a:cubicBezTo>
                <a:cubicBezTo>
                  <a:pt x="389564" y="567117"/>
                  <a:pt x="389564" y="567117"/>
                  <a:pt x="389564" y="566975"/>
                </a:cubicBezTo>
                <a:cubicBezTo>
                  <a:pt x="388997" y="566267"/>
                  <a:pt x="388572" y="565559"/>
                  <a:pt x="388146" y="564709"/>
                </a:cubicBezTo>
                <a:cubicBezTo>
                  <a:pt x="387862" y="564143"/>
                  <a:pt x="387579" y="563435"/>
                  <a:pt x="387295" y="562868"/>
                </a:cubicBezTo>
                <a:cubicBezTo>
                  <a:pt x="387295" y="562727"/>
                  <a:pt x="387153" y="562585"/>
                  <a:pt x="387153" y="562585"/>
                </a:cubicBezTo>
                <a:cubicBezTo>
                  <a:pt x="387011" y="562019"/>
                  <a:pt x="386728" y="561594"/>
                  <a:pt x="386586" y="561169"/>
                </a:cubicBezTo>
                <a:cubicBezTo>
                  <a:pt x="386444" y="560744"/>
                  <a:pt x="386302" y="560319"/>
                  <a:pt x="386160" y="559895"/>
                </a:cubicBezTo>
                <a:cubicBezTo>
                  <a:pt x="386018" y="559470"/>
                  <a:pt x="386018" y="559045"/>
                  <a:pt x="385877" y="558620"/>
                </a:cubicBezTo>
                <a:cubicBezTo>
                  <a:pt x="385735" y="558195"/>
                  <a:pt x="385593" y="557629"/>
                  <a:pt x="385451" y="557062"/>
                </a:cubicBezTo>
                <a:cubicBezTo>
                  <a:pt x="385451" y="556779"/>
                  <a:pt x="385309" y="556496"/>
                  <a:pt x="385309" y="556213"/>
                </a:cubicBezTo>
                <a:cubicBezTo>
                  <a:pt x="385167" y="555646"/>
                  <a:pt x="385167" y="554938"/>
                  <a:pt x="385025" y="554372"/>
                </a:cubicBezTo>
                <a:cubicBezTo>
                  <a:pt x="385025" y="554089"/>
                  <a:pt x="385025" y="553805"/>
                  <a:pt x="385025" y="553664"/>
                </a:cubicBezTo>
                <a:cubicBezTo>
                  <a:pt x="384884" y="552956"/>
                  <a:pt x="384884" y="552248"/>
                  <a:pt x="384884" y="551540"/>
                </a:cubicBezTo>
                <a:cubicBezTo>
                  <a:pt x="384884" y="551256"/>
                  <a:pt x="384884" y="551115"/>
                  <a:pt x="384884" y="550831"/>
                </a:cubicBezTo>
                <a:cubicBezTo>
                  <a:pt x="384884" y="550123"/>
                  <a:pt x="385025" y="549415"/>
                  <a:pt x="385025" y="548849"/>
                </a:cubicBezTo>
                <a:cubicBezTo>
                  <a:pt x="385025" y="548566"/>
                  <a:pt x="385167" y="548283"/>
                  <a:pt x="385167" y="547999"/>
                </a:cubicBezTo>
                <a:cubicBezTo>
                  <a:pt x="385167" y="547291"/>
                  <a:pt x="385309" y="546725"/>
                  <a:pt x="385451" y="546158"/>
                </a:cubicBezTo>
                <a:cubicBezTo>
                  <a:pt x="385451" y="546017"/>
                  <a:pt x="385451" y="546017"/>
                  <a:pt x="385451" y="545875"/>
                </a:cubicBezTo>
                <a:lnTo>
                  <a:pt x="405309" y="447739"/>
                </a:lnTo>
                <a:cubicBezTo>
                  <a:pt x="408429" y="432445"/>
                  <a:pt x="423322" y="422533"/>
                  <a:pt x="438783" y="425648"/>
                </a:cubicBezTo>
                <a:cubicBezTo>
                  <a:pt x="454102" y="428622"/>
                  <a:pt x="464031" y="443633"/>
                  <a:pt x="460910" y="458927"/>
                </a:cubicBezTo>
                <a:lnTo>
                  <a:pt x="453676" y="495037"/>
                </a:lnTo>
                <a:cubicBezTo>
                  <a:pt x="513391" y="449014"/>
                  <a:pt x="549844" y="377359"/>
                  <a:pt x="549844" y="299898"/>
                </a:cubicBezTo>
                <a:cubicBezTo>
                  <a:pt x="549844" y="201904"/>
                  <a:pt x="491831" y="113398"/>
                  <a:pt x="401904" y="74172"/>
                </a:cubicBezTo>
                <a:cubicBezTo>
                  <a:pt x="387579" y="67799"/>
                  <a:pt x="380912" y="51231"/>
                  <a:pt x="387295" y="36787"/>
                </a:cubicBezTo>
                <a:cubicBezTo>
                  <a:pt x="390415" y="29636"/>
                  <a:pt x="396160" y="24431"/>
                  <a:pt x="402915" y="21794"/>
                </a:cubicBezTo>
                <a:close/>
                <a:moveTo>
                  <a:pt x="100707" y="526"/>
                </a:moveTo>
                <a:lnTo>
                  <a:pt x="199002" y="20351"/>
                </a:lnTo>
                <a:cubicBezTo>
                  <a:pt x="199286" y="20493"/>
                  <a:pt x="199427" y="20493"/>
                  <a:pt x="199711" y="20635"/>
                </a:cubicBezTo>
                <a:cubicBezTo>
                  <a:pt x="200278" y="20776"/>
                  <a:pt x="200846" y="20918"/>
                  <a:pt x="201413" y="21059"/>
                </a:cubicBezTo>
                <a:cubicBezTo>
                  <a:pt x="201839" y="21201"/>
                  <a:pt x="202264" y="21343"/>
                  <a:pt x="202690" y="21484"/>
                </a:cubicBezTo>
                <a:cubicBezTo>
                  <a:pt x="203115" y="21626"/>
                  <a:pt x="203541" y="21768"/>
                  <a:pt x="203966" y="21909"/>
                </a:cubicBezTo>
                <a:cubicBezTo>
                  <a:pt x="204534" y="22192"/>
                  <a:pt x="204959" y="22334"/>
                  <a:pt x="205385" y="22617"/>
                </a:cubicBezTo>
                <a:cubicBezTo>
                  <a:pt x="205810" y="22759"/>
                  <a:pt x="206094" y="22900"/>
                  <a:pt x="206519" y="23042"/>
                </a:cubicBezTo>
                <a:cubicBezTo>
                  <a:pt x="206945" y="23325"/>
                  <a:pt x="207370" y="23608"/>
                  <a:pt x="207938" y="23892"/>
                </a:cubicBezTo>
                <a:cubicBezTo>
                  <a:pt x="208222" y="24033"/>
                  <a:pt x="208505" y="24317"/>
                  <a:pt x="208931" y="24458"/>
                </a:cubicBezTo>
                <a:cubicBezTo>
                  <a:pt x="209356" y="24741"/>
                  <a:pt x="209640" y="25025"/>
                  <a:pt x="210065" y="25308"/>
                </a:cubicBezTo>
                <a:cubicBezTo>
                  <a:pt x="210491" y="25591"/>
                  <a:pt x="210775" y="25874"/>
                  <a:pt x="211200" y="26157"/>
                </a:cubicBezTo>
                <a:cubicBezTo>
                  <a:pt x="211484" y="26441"/>
                  <a:pt x="211768" y="26724"/>
                  <a:pt x="212193" y="27007"/>
                </a:cubicBezTo>
                <a:cubicBezTo>
                  <a:pt x="212477" y="27290"/>
                  <a:pt x="212902" y="27574"/>
                  <a:pt x="213186" y="27998"/>
                </a:cubicBezTo>
                <a:cubicBezTo>
                  <a:pt x="213470" y="28282"/>
                  <a:pt x="213753" y="28565"/>
                  <a:pt x="214037" y="28848"/>
                </a:cubicBezTo>
                <a:cubicBezTo>
                  <a:pt x="214462" y="29273"/>
                  <a:pt x="214746" y="29556"/>
                  <a:pt x="215172" y="29981"/>
                </a:cubicBezTo>
                <a:cubicBezTo>
                  <a:pt x="215314" y="30264"/>
                  <a:pt x="215597" y="30689"/>
                  <a:pt x="215881" y="30972"/>
                </a:cubicBezTo>
                <a:cubicBezTo>
                  <a:pt x="216165" y="31397"/>
                  <a:pt x="216448" y="31822"/>
                  <a:pt x="216732" y="32247"/>
                </a:cubicBezTo>
                <a:cubicBezTo>
                  <a:pt x="217016" y="32530"/>
                  <a:pt x="217299" y="32955"/>
                  <a:pt x="217441" y="33380"/>
                </a:cubicBezTo>
                <a:cubicBezTo>
                  <a:pt x="217725" y="33805"/>
                  <a:pt x="218008" y="34088"/>
                  <a:pt x="218150" y="34513"/>
                </a:cubicBezTo>
                <a:cubicBezTo>
                  <a:pt x="218434" y="35079"/>
                  <a:pt x="218718" y="35504"/>
                  <a:pt x="219001" y="36070"/>
                </a:cubicBezTo>
                <a:cubicBezTo>
                  <a:pt x="219143" y="36354"/>
                  <a:pt x="219285" y="36495"/>
                  <a:pt x="219285" y="36778"/>
                </a:cubicBezTo>
                <a:cubicBezTo>
                  <a:pt x="219427" y="36920"/>
                  <a:pt x="219427" y="36920"/>
                  <a:pt x="219427" y="37062"/>
                </a:cubicBezTo>
                <a:cubicBezTo>
                  <a:pt x="219711" y="37628"/>
                  <a:pt x="219852" y="38194"/>
                  <a:pt x="220136" y="38903"/>
                </a:cubicBezTo>
                <a:cubicBezTo>
                  <a:pt x="220136" y="39044"/>
                  <a:pt x="220278" y="39327"/>
                  <a:pt x="220420" y="39611"/>
                </a:cubicBezTo>
                <a:cubicBezTo>
                  <a:pt x="220562" y="40319"/>
                  <a:pt x="220703" y="40885"/>
                  <a:pt x="220845" y="41452"/>
                </a:cubicBezTo>
                <a:cubicBezTo>
                  <a:pt x="220987" y="41735"/>
                  <a:pt x="220987" y="42018"/>
                  <a:pt x="221129" y="42443"/>
                </a:cubicBezTo>
                <a:cubicBezTo>
                  <a:pt x="221271" y="42868"/>
                  <a:pt x="221271" y="43434"/>
                  <a:pt x="221413" y="44001"/>
                </a:cubicBezTo>
                <a:cubicBezTo>
                  <a:pt x="221413" y="44425"/>
                  <a:pt x="221554" y="44709"/>
                  <a:pt x="221554" y="45133"/>
                </a:cubicBezTo>
                <a:cubicBezTo>
                  <a:pt x="221554" y="45558"/>
                  <a:pt x="221554" y="45983"/>
                  <a:pt x="221696" y="46408"/>
                </a:cubicBezTo>
                <a:cubicBezTo>
                  <a:pt x="221696" y="46974"/>
                  <a:pt x="221696" y="47399"/>
                  <a:pt x="221696" y="47966"/>
                </a:cubicBezTo>
                <a:cubicBezTo>
                  <a:pt x="221696" y="48249"/>
                  <a:pt x="221696" y="48532"/>
                  <a:pt x="221696" y="48957"/>
                </a:cubicBezTo>
                <a:cubicBezTo>
                  <a:pt x="221696" y="49523"/>
                  <a:pt x="221696" y="50090"/>
                  <a:pt x="221554" y="50798"/>
                </a:cubicBezTo>
                <a:cubicBezTo>
                  <a:pt x="221554" y="51081"/>
                  <a:pt x="221554" y="51364"/>
                  <a:pt x="221413" y="51648"/>
                </a:cubicBezTo>
                <a:cubicBezTo>
                  <a:pt x="221413" y="52356"/>
                  <a:pt x="221271" y="52922"/>
                  <a:pt x="221129" y="53488"/>
                </a:cubicBezTo>
                <a:cubicBezTo>
                  <a:pt x="221129" y="53630"/>
                  <a:pt x="221129" y="53630"/>
                  <a:pt x="221129" y="53772"/>
                </a:cubicBezTo>
                <a:lnTo>
                  <a:pt x="201271" y="151908"/>
                </a:lnTo>
                <a:cubicBezTo>
                  <a:pt x="198576" y="165361"/>
                  <a:pt x="186804" y="174708"/>
                  <a:pt x="173471" y="174708"/>
                </a:cubicBezTo>
                <a:cubicBezTo>
                  <a:pt x="171627" y="174708"/>
                  <a:pt x="169783" y="174425"/>
                  <a:pt x="167939" y="174141"/>
                </a:cubicBezTo>
                <a:cubicBezTo>
                  <a:pt x="152478" y="171026"/>
                  <a:pt x="142549" y="156015"/>
                  <a:pt x="145670" y="140721"/>
                </a:cubicBezTo>
                <a:lnTo>
                  <a:pt x="153046" y="104610"/>
                </a:lnTo>
                <a:cubicBezTo>
                  <a:pt x="93189" y="150634"/>
                  <a:pt x="56736" y="222289"/>
                  <a:pt x="56736" y="299892"/>
                </a:cubicBezTo>
                <a:cubicBezTo>
                  <a:pt x="56736" y="397746"/>
                  <a:pt x="114749" y="486395"/>
                  <a:pt x="204675" y="525621"/>
                </a:cubicBezTo>
                <a:cubicBezTo>
                  <a:pt x="219001" y="531852"/>
                  <a:pt x="225668" y="548562"/>
                  <a:pt x="219285" y="562865"/>
                </a:cubicBezTo>
                <a:cubicBezTo>
                  <a:pt x="214746" y="573485"/>
                  <a:pt x="204250" y="579858"/>
                  <a:pt x="193328" y="579858"/>
                </a:cubicBezTo>
                <a:cubicBezTo>
                  <a:pt x="189499" y="579858"/>
                  <a:pt x="185669" y="579008"/>
                  <a:pt x="181981" y="577451"/>
                </a:cubicBezTo>
                <a:cubicBezTo>
                  <a:pt x="71487" y="529303"/>
                  <a:pt x="0" y="420262"/>
                  <a:pt x="0" y="299892"/>
                </a:cubicBezTo>
                <a:cubicBezTo>
                  <a:pt x="0" y="205437"/>
                  <a:pt x="43970" y="118063"/>
                  <a:pt x="116167" y="61419"/>
                </a:cubicBezTo>
                <a:lnTo>
                  <a:pt x="89359" y="56037"/>
                </a:lnTo>
                <a:cubicBezTo>
                  <a:pt x="74041" y="53064"/>
                  <a:pt x="64112" y="38053"/>
                  <a:pt x="67232" y="22759"/>
                </a:cubicBezTo>
                <a:cubicBezTo>
                  <a:pt x="70353" y="7465"/>
                  <a:pt x="85246" y="-2448"/>
                  <a:pt x="100707" y="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7A857867-DBCE-4516-9084-7571A500DB49}"/>
              </a:ext>
            </a:extLst>
          </p:cNvPr>
          <p:cNvSpPr/>
          <p:nvPr/>
        </p:nvSpPr>
        <p:spPr>
          <a:xfrm flipH="1">
            <a:off x="4052418" y="4866416"/>
            <a:ext cx="372886" cy="511595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F00239D-C349-47A2-9EDF-A2414FCA63FB}"/>
              </a:ext>
            </a:extLst>
          </p:cNvPr>
          <p:cNvSpPr/>
          <p:nvPr/>
        </p:nvSpPr>
        <p:spPr>
          <a:xfrm>
            <a:off x="11724" y="6335152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E69320EB-CCC4-4BB3-A5BC-AB41029885D5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9494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7</a:t>
            </a:fld>
            <a:endParaRPr lang="en-US">
              <a:latin typeface="Times" pitchFamily="2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82015C0-D4E1-49E0-868D-C0DB30131629}"/>
              </a:ext>
            </a:extLst>
          </p:cNvPr>
          <p:cNvGrpSpPr/>
          <p:nvPr/>
        </p:nvGrpSpPr>
        <p:grpSpPr>
          <a:xfrm>
            <a:off x="668399" y="1382508"/>
            <a:ext cx="10855201" cy="4092983"/>
            <a:chOff x="559559" y="1444707"/>
            <a:chExt cx="10855201" cy="4092983"/>
          </a:xfrm>
        </p:grpSpPr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4703DB61-4BE3-43B7-B78E-2FA5F1BBC0D0}"/>
                </a:ext>
              </a:extLst>
            </p:cNvPr>
            <p:cNvCxnSpPr>
              <a:cxnSpLocks/>
            </p:cNvCxnSpPr>
            <p:nvPr/>
          </p:nvCxnSpPr>
          <p:spPr>
            <a:xfrm>
              <a:off x="559559" y="3452883"/>
              <a:ext cx="10855201" cy="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43">
              <a:extLst>
                <a:ext uri="{FF2B5EF4-FFF2-40B4-BE49-F238E27FC236}">
                  <a16:creationId xmlns:a16="http://schemas.microsoft.com/office/drawing/2014/main" id="{31DE504D-4AEE-42E8-9963-4124CD2C490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444707"/>
              <a:ext cx="0" cy="4090220"/>
            </a:xfrm>
            <a:prstGeom prst="line">
              <a:avLst/>
            </a:prstGeom>
            <a:ln w="3175"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ïSlîḓé">
              <a:extLst>
                <a:ext uri="{FF2B5EF4-FFF2-40B4-BE49-F238E27FC236}">
                  <a16:creationId xmlns:a16="http://schemas.microsoft.com/office/drawing/2014/main" id="{0F03CB45-9247-42FD-94B2-E272A756A0B0}"/>
                </a:ext>
              </a:extLst>
            </p:cNvPr>
            <p:cNvSpPr txBox="1"/>
            <p:nvPr/>
          </p:nvSpPr>
          <p:spPr bwMode="auto">
            <a:xfrm>
              <a:off x="1703744" y="2172574"/>
              <a:ext cx="1882104" cy="38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语音增强算法</a:t>
              </a:r>
              <a:endParaRPr lang="en-US" altLang="zh-CN" sz="18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17" name="íŝļíḓe">
              <a:extLst>
                <a:ext uri="{FF2B5EF4-FFF2-40B4-BE49-F238E27FC236}">
                  <a16:creationId xmlns:a16="http://schemas.microsoft.com/office/drawing/2014/main" id="{0E883D59-5C9B-4044-AFD1-C28D88A87C4B}"/>
                </a:ext>
              </a:extLst>
            </p:cNvPr>
            <p:cNvSpPr/>
            <p:nvPr/>
          </p:nvSpPr>
          <p:spPr bwMode="auto">
            <a:xfrm>
              <a:off x="8442575" y="2559343"/>
              <a:ext cx="2782332" cy="666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根据使用环境自动选择麦克风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耳内拾音</a:t>
              </a:r>
            </a:p>
          </p:txBody>
        </p:sp>
        <p:sp>
          <p:nvSpPr>
            <p:cNvPr id="18" name="ï$1îḑe">
              <a:extLst>
                <a:ext uri="{FF2B5EF4-FFF2-40B4-BE49-F238E27FC236}">
                  <a16:creationId xmlns:a16="http://schemas.microsoft.com/office/drawing/2014/main" id="{47B170FF-4B7C-4436-8D2E-904FDA46D929}"/>
                </a:ext>
              </a:extLst>
            </p:cNvPr>
            <p:cNvSpPr txBox="1"/>
            <p:nvPr/>
          </p:nvSpPr>
          <p:spPr bwMode="auto">
            <a:xfrm>
              <a:off x="8564050" y="2196169"/>
              <a:ext cx="1882104" cy="38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语音信号分析</a:t>
              </a:r>
              <a:endParaRPr lang="en-US" altLang="zh-CN" sz="18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19" name="işḻïḓé">
              <a:extLst>
                <a:ext uri="{FF2B5EF4-FFF2-40B4-BE49-F238E27FC236}">
                  <a16:creationId xmlns:a16="http://schemas.microsoft.com/office/drawing/2014/main" id="{1A491717-2D92-437B-BF3A-047C90E96D8D}"/>
                </a:ext>
              </a:extLst>
            </p:cNvPr>
            <p:cNvSpPr/>
            <p:nvPr/>
          </p:nvSpPr>
          <p:spPr bwMode="auto">
            <a:xfrm>
              <a:off x="1248447" y="4781779"/>
              <a:ext cx="2233644" cy="753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入耳检测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生理特征检测</a:t>
              </a:r>
            </a:p>
          </p:txBody>
        </p:sp>
        <p:sp>
          <p:nvSpPr>
            <p:cNvPr id="20" name="ïṥľíďè">
              <a:extLst>
                <a:ext uri="{FF2B5EF4-FFF2-40B4-BE49-F238E27FC236}">
                  <a16:creationId xmlns:a16="http://schemas.microsoft.com/office/drawing/2014/main" id="{E9EB3D62-885A-4C8D-8D4E-189099A7632A}"/>
                </a:ext>
              </a:extLst>
            </p:cNvPr>
            <p:cNvSpPr txBox="1"/>
            <p:nvPr/>
          </p:nvSpPr>
          <p:spPr bwMode="auto">
            <a:xfrm>
              <a:off x="1540967" y="4398756"/>
              <a:ext cx="1741275" cy="392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音频特征提取和检索</a:t>
              </a:r>
              <a:endParaRPr lang="en-US" altLang="zh-CN" sz="18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1" name="í$ľïḑè">
              <a:extLst>
                <a:ext uri="{FF2B5EF4-FFF2-40B4-BE49-F238E27FC236}">
                  <a16:creationId xmlns:a16="http://schemas.microsoft.com/office/drawing/2014/main" id="{BA51833E-F7D6-4070-98FA-3E4C05A099CA}"/>
                </a:ext>
              </a:extLst>
            </p:cNvPr>
            <p:cNvSpPr/>
            <p:nvPr/>
          </p:nvSpPr>
          <p:spPr bwMode="auto">
            <a:xfrm>
              <a:off x="8486767" y="4785456"/>
              <a:ext cx="936654" cy="752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fontScale="925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低音增强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动态</a:t>
              </a: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EQ</a:t>
              </a:r>
            </a:p>
          </p:txBody>
        </p:sp>
        <p:sp>
          <p:nvSpPr>
            <p:cNvPr id="22" name="íṣļide">
              <a:extLst>
                <a:ext uri="{FF2B5EF4-FFF2-40B4-BE49-F238E27FC236}">
                  <a16:creationId xmlns:a16="http://schemas.microsoft.com/office/drawing/2014/main" id="{3DAF51B8-DB4B-4E3A-8093-49FE7952504F}"/>
                </a:ext>
              </a:extLst>
            </p:cNvPr>
            <p:cNvSpPr txBox="1"/>
            <p:nvPr/>
          </p:nvSpPr>
          <p:spPr bwMode="auto">
            <a:xfrm>
              <a:off x="8578555" y="4402433"/>
              <a:ext cx="1882104" cy="48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音效处理算法</a:t>
              </a:r>
              <a:endParaRPr lang="en-US" altLang="zh-CN" sz="18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3" name="í$ľïḑè">
              <a:extLst>
                <a:ext uri="{FF2B5EF4-FFF2-40B4-BE49-F238E27FC236}">
                  <a16:creationId xmlns:a16="http://schemas.microsoft.com/office/drawing/2014/main" id="{33BB3762-E3E6-41F8-B088-17FDD7110369}"/>
                </a:ext>
              </a:extLst>
            </p:cNvPr>
            <p:cNvSpPr/>
            <p:nvPr/>
          </p:nvSpPr>
          <p:spPr bwMode="auto">
            <a:xfrm>
              <a:off x="9444636" y="4785456"/>
              <a:ext cx="1152688" cy="58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音色补偿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响度算法</a:t>
              </a:r>
            </a:p>
          </p:txBody>
        </p:sp>
        <p:sp>
          <p:nvSpPr>
            <p:cNvPr id="24" name="ïṣlidè">
              <a:extLst>
                <a:ext uri="{FF2B5EF4-FFF2-40B4-BE49-F238E27FC236}">
                  <a16:creationId xmlns:a16="http://schemas.microsoft.com/office/drawing/2014/main" id="{C511D6CE-C97F-48EE-826C-B8357B5E6E35}"/>
                </a:ext>
              </a:extLst>
            </p:cNvPr>
            <p:cNvSpPr/>
            <p:nvPr/>
          </p:nvSpPr>
          <p:spPr bwMode="auto">
            <a:xfrm>
              <a:off x="1181644" y="2507151"/>
              <a:ext cx="1458197" cy="753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回声消除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环境噪声消除</a:t>
              </a: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5" name="ïṣlidè">
              <a:extLst>
                <a:ext uri="{FF2B5EF4-FFF2-40B4-BE49-F238E27FC236}">
                  <a16:creationId xmlns:a16="http://schemas.microsoft.com/office/drawing/2014/main" id="{315B2948-AD8B-4290-815F-E2BF25630995}"/>
                </a:ext>
              </a:extLst>
            </p:cNvPr>
            <p:cNvSpPr/>
            <p:nvPr/>
          </p:nvSpPr>
          <p:spPr bwMode="auto">
            <a:xfrm>
              <a:off x="2363283" y="2516907"/>
              <a:ext cx="1458198" cy="753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Beam Forming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AGC</a:t>
              </a:r>
              <a:endParaRPr lang="zh-CN" altLang="en-US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endParaRPr lang="en-US" altLang="zh-CN" sz="12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26" name="圆角矩形 69">
              <a:extLst>
                <a:ext uri="{FF2B5EF4-FFF2-40B4-BE49-F238E27FC236}">
                  <a16:creationId xmlns:a16="http://schemas.microsoft.com/office/drawing/2014/main" id="{2E2BBDA3-369F-40A8-B10D-5EBB94989BF0}"/>
                </a:ext>
              </a:extLst>
            </p:cNvPr>
            <p:cNvSpPr/>
            <p:nvPr/>
          </p:nvSpPr>
          <p:spPr>
            <a:xfrm>
              <a:off x="3872192" y="2097146"/>
              <a:ext cx="4447616" cy="2697898"/>
            </a:xfrm>
            <a:prstGeom prst="round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多种算法实现强大功能</a:t>
              </a:r>
              <a:endParaRPr lang="en-US" altLang="zh-CN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  <a:p>
              <a:pPr algn="ctr"/>
              <a:endParaRPr lang="en-US" altLang="zh-CN" sz="1600" b="1" dirty="0">
                <a:solidFill>
                  <a:srgbClr val="C00000"/>
                </a:solidFill>
                <a:latin typeface="Times" pitchFamily="2" charset="0"/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Times" pitchFamily="2" charset="0"/>
                </a:rPr>
                <a:t>强噪通话，行业领先</a:t>
              </a: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Times" pitchFamily="2" charset="0"/>
                </a:rPr>
                <a:t>超强噪音（100dB）环境中，可以无障碍沟通交流</a:t>
              </a:r>
              <a:endParaRPr lang="en-US" altLang="zh-CN" sz="1400" dirty="0">
                <a:solidFill>
                  <a:schemeClr val="tx1"/>
                </a:solidFill>
                <a:latin typeface="Times" pitchFamily="2" charset="0"/>
              </a:endParaRPr>
            </a:p>
            <a:p>
              <a:pPr algn="ctr"/>
              <a:endParaRPr lang="zh-CN" altLang="en-US" sz="1400" dirty="0">
                <a:latin typeface="Times" pitchFamily="2" charset="0"/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Times" pitchFamily="2" charset="0"/>
                </a:rPr>
                <a:t>“类腹语”音频拾取，全球独家</a:t>
              </a:r>
              <a:endParaRPr lang="en-US" altLang="zh-CN" sz="1600" b="1" dirty="0">
                <a:solidFill>
                  <a:schemeClr val="accent1"/>
                </a:solidFill>
                <a:latin typeface="Times" pitchFamily="2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Times" pitchFamily="2" charset="0"/>
                </a:rPr>
                <a:t>普通环境中，可以实现喃喃细语般的“腹语”通话</a:t>
              </a:r>
              <a:endParaRPr lang="en-US" altLang="zh-CN" sz="1400" dirty="0">
                <a:solidFill>
                  <a:schemeClr val="tx1"/>
                </a:solidFill>
                <a:latin typeface="Times" pitchFamily="2" charset="0"/>
              </a:endParaRPr>
            </a:p>
            <a:p>
              <a:pPr algn="ctr"/>
              <a:endParaRPr lang="zh-CN" altLang="en-US" sz="1400" dirty="0">
                <a:latin typeface="Times" pitchFamily="2" charset="0"/>
              </a:endParaRPr>
            </a:p>
            <a:p>
              <a:pPr algn="ctr"/>
              <a:r>
                <a:rPr lang="zh-CN" altLang="en-US" sz="1600" b="1" dirty="0">
                  <a:solidFill>
                    <a:schemeClr val="accent1"/>
                  </a:solidFill>
                  <a:latin typeface="Times" pitchFamily="2" charset="0"/>
                </a:rPr>
                <a:t>智能分析，精准捕捉信号</a:t>
              </a:r>
              <a:endParaRPr lang="en-US" altLang="zh-CN" sz="1600" b="1" dirty="0">
                <a:solidFill>
                  <a:schemeClr val="accent1"/>
                </a:solidFill>
                <a:latin typeface="Times" pitchFamily="2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Times" pitchFamily="2" charset="0"/>
                </a:rPr>
                <a:t>复杂环境下，智能选择麦克风，精准捕捉信号</a:t>
              </a:r>
            </a:p>
          </p:txBody>
        </p:sp>
        <p:sp>
          <p:nvSpPr>
            <p:cNvPr id="27" name="visualization-of-data_30567">
              <a:extLst>
                <a:ext uri="{FF2B5EF4-FFF2-40B4-BE49-F238E27FC236}">
                  <a16:creationId xmlns:a16="http://schemas.microsoft.com/office/drawing/2014/main" id="{1EA8A70A-22ED-40F8-A11E-35F54F0EF4DD}"/>
                </a:ext>
              </a:extLst>
            </p:cNvPr>
            <p:cNvSpPr/>
            <p:nvPr/>
          </p:nvSpPr>
          <p:spPr>
            <a:xfrm>
              <a:off x="9189467" y="3902661"/>
              <a:ext cx="337995" cy="404138"/>
            </a:xfrm>
            <a:custGeom>
              <a:avLst/>
              <a:gdLst>
                <a:gd name="connsiteX0" fmla="*/ 411132 w 556338"/>
                <a:gd name="connsiteY0" fmla="*/ 393402 h 603828"/>
                <a:gd name="connsiteX1" fmla="*/ 435343 w 556338"/>
                <a:gd name="connsiteY1" fmla="*/ 393402 h 603828"/>
                <a:gd name="connsiteX2" fmla="*/ 444704 w 556338"/>
                <a:gd name="connsiteY2" fmla="*/ 403071 h 603828"/>
                <a:gd name="connsiteX3" fmla="*/ 444704 w 556338"/>
                <a:gd name="connsiteY3" fmla="*/ 427242 h 603828"/>
                <a:gd name="connsiteX4" fmla="*/ 435343 w 556338"/>
                <a:gd name="connsiteY4" fmla="*/ 436588 h 603828"/>
                <a:gd name="connsiteX5" fmla="*/ 411132 w 556338"/>
                <a:gd name="connsiteY5" fmla="*/ 436588 h 603828"/>
                <a:gd name="connsiteX6" fmla="*/ 401447 w 556338"/>
                <a:gd name="connsiteY6" fmla="*/ 427242 h 603828"/>
                <a:gd name="connsiteX7" fmla="*/ 401447 w 556338"/>
                <a:gd name="connsiteY7" fmla="*/ 403071 h 603828"/>
                <a:gd name="connsiteX8" fmla="*/ 411132 w 556338"/>
                <a:gd name="connsiteY8" fmla="*/ 393402 h 603828"/>
                <a:gd name="connsiteX9" fmla="*/ 270732 w 556338"/>
                <a:gd name="connsiteY9" fmla="*/ 393402 h 603828"/>
                <a:gd name="connsiteX10" fmla="*/ 321734 w 556338"/>
                <a:gd name="connsiteY10" fmla="*/ 393402 h 603828"/>
                <a:gd name="connsiteX11" fmla="*/ 341748 w 556338"/>
                <a:gd name="connsiteY11" fmla="*/ 413393 h 603828"/>
                <a:gd name="connsiteX12" fmla="*/ 341748 w 556338"/>
                <a:gd name="connsiteY12" fmla="*/ 464339 h 603828"/>
                <a:gd name="connsiteX13" fmla="*/ 321734 w 556338"/>
                <a:gd name="connsiteY13" fmla="*/ 484008 h 603828"/>
                <a:gd name="connsiteX14" fmla="*/ 270732 w 556338"/>
                <a:gd name="connsiteY14" fmla="*/ 484008 h 603828"/>
                <a:gd name="connsiteX15" fmla="*/ 250719 w 556338"/>
                <a:gd name="connsiteY15" fmla="*/ 464339 h 603828"/>
                <a:gd name="connsiteX16" fmla="*/ 250719 w 556338"/>
                <a:gd name="connsiteY16" fmla="*/ 413393 h 603828"/>
                <a:gd name="connsiteX17" fmla="*/ 270732 w 556338"/>
                <a:gd name="connsiteY17" fmla="*/ 393402 h 603828"/>
                <a:gd name="connsiteX18" fmla="*/ 468204 w 556338"/>
                <a:gd name="connsiteY18" fmla="*/ 301949 h 603828"/>
                <a:gd name="connsiteX19" fmla="*/ 496920 w 556338"/>
                <a:gd name="connsiteY19" fmla="*/ 301949 h 603828"/>
                <a:gd name="connsiteX20" fmla="*/ 508212 w 556338"/>
                <a:gd name="connsiteY20" fmla="*/ 313226 h 603828"/>
                <a:gd name="connsiteX21" fmla="*/ 508212 w 556338"/>
                <a:gd name="connsiteY21" fmla="*/ 341902 h 603828"/>
                <a:gd name="connsiteX22" fmla="*/ 496920 w 556338"/>
                <a:gd name="connsiteY22" fmla="*/ 353179 h 603828"/>
                <a:gd name="connsiteX23" fmla="*/ 468204 w 556338"/>
                <a:gd name="connsiteY23" fmla="*/ 353179 h 603828"/>
                <a:gd name="connsiteX24" fmla="*/ 456911 w 556338"/>
                <a:gd name="connsiteY24" fmla="*/ 341902 h 603828"/>
                <a:gd name="connsiteX25" fmla="*/ 456911 w 556338"/>
                <a:gd name="connsiteY25" fmla="*/ 313226 h 603828"/>
                <a:gd name="connsiteX26" fmla="*/ 468204 w 556338"/>
                <a:gd name="connsiteY26" fmla="*/ 301949 h 603828"/>
                <a:gd name="connsiteX27" fmla="*/ 323967 w 556338"/>
                <a:gd name="connsiteY27" fmla="*/ 263915 h 603828"/>
                <a:gd name="connsiteX28" fmla="*/ 385286 w 556338"/>
                <a:gd name="connsiteY28" fmla="*/ 263915 h 603828"/>
                <a:gd name="connsiteX29" fmla="*/ 409491 w 556338"/>
                <a:gd name="connsiteY29" fmla="*/ 287751 h 603828"/>
                <a:gd name="connsiteX30" fmla="*/ 409491 w 556338"/>
                <a:gd name="connsiteY30" fmla="*/ 349274 h 603828"/>
                <a:gd name="connsiteX31" fmla="*/ 385286 w 556338"/>
                <a:gd name="connsiteY31" fmla="*/ 373432 h 603828"/>
                <a:gd name="connsiteX32" fmla="*/ 323967 w 556338"/>
                <a:gd name="connsiteY32" fmla="*/ 373432 h 603828"/>
                <a:gd name="connsiteX33" fmla="*/ 299762 w 556338"/>
                <a:gd name="connsiteY33" fmla="*/ 349274 h 603828"/>
                <a:gd name="connsiteX34" fmla="*/ 299762 w 556338"/>
                <a:gd name="connsiteY34" fmla="*/ 287751 h 603828"/>
                <a:gd name="connsiteX35" fmla="*/ 323967 w 556338"/>
                <a:gd name="connsiteY35" fmla="*/ 263915 h 603828"/>
                <a:gd name="connsiteX36" fmla="*/ 153958 w 556338"/>
                <a:gd name="connsiteY36" fmla="*/ 197230 h 603828"/>
                <a:gd name="connsiteX37" fmla="*/ 195905 w 556338"/>
                <a:gd name="connsiteY37" fmla="*/ 197230 h 603828"/>
                <a:gd name="connsiteX38" fmla="*/ 212684 w 556338"/>
                <a:gd name="connsiteY38" fmla="*/ 213664 h 603828"/>
                <a:gd name="connsiteX39" fmla="*/ 212684 w 556338"/>
                <a:gd name="connsiteY39" fmla="*/ 255878 h 603828"/>
                <a:gd name="connsiteX40" fmla="*/ 195905 w 556338"/>
                <a:gd name="connsiteY40" fmla="*/ 272312 h 603828"/>
                <a:gd name="connsiteX41" fmla="*/ 153958 w 556338"/>
                <a:gd name="connsiteY41" fmla="*/ 272312 h 603828"/>
                <a:gd name="connsiteX42" fmla="*/ 137179 w 556338"/>
                <a:gd name="connsiteY42" fmla="*/ 255878 h 603828"/>
                <a:gd name="connsiteX43" fmla="*/ 137179 w 556338"/>
                <a:gd name="connsiteY43" fmla="*/ 213664 h 603828"/>
                <a:gd name="connsiteX44" fmla="*/ 153958 w 556338"/>
                <a:gd name="connsiteY44" fmla="*/ 197230 h 603828"/>
                <a:gd name="connsiteX45" fmla="*/ 283992 w 556338"/>
                <a:gd name="connsiteY45" fmla="*/ 132733 h 603828"/>
                <a:gd name="connsiteX46" fmla="*/ 334655 w 556338"/>
                <a:gd name="connsiteY46" fmla="*/ 132733 h 603828"/>
                <a:gd name="connsiteX47" fmla="*/ 354662 w 556338"/>
                <a:gd name="connsiteY47" fmla="*/ 152709 h 603828"/>
                <a:gd name="connsiteX48" fmla="*/ 354662 w 556338"/>
                <a:gd name="connsiteY48" fmla="*/ 203292 h 603828"/>
                <a:gd name="connsiteX49" fmla="*/ 334655 w 556338"/>
                <a:gd name="connsiteY49" fmla="*/ 223268 h 603828"/>
                <a:gd name="connsiteX50" fmla="*/ 283992 w 556338"/>
                <a:gd name="connsiteY50" fmla="*/ 223268 h 603828"/>
                <a:gd name="connsiteX51" fmla="*/ 263985 w 556338"/>
                <a:gd name="connsiteY51" fmla="*/ 203292 h 603828"/>
                <a:gd name="connsiteX52" fmla="*/ 263985 w 556338"/>
                <a:gd name="connsiteY52" fmla="*/ 152709 h 603828"/>
                <a:gd name="connsiteX53" fmla="*/ 283992 w 556338"/>
                <a:gd name="connsiteY53" fmla="*/ 132733 h 603828"/>
                <a:gd name="connsiteX54" fmla="*/ 441451 w 556338"/>
                <a:gd name="connsiteY54" fmla="*/ 116645 h 603828"/>
                <a:gd name="connsiteX55" fmla="*/ 523744 w 556338"/>
                <a:gd name="connsiteY55" fmla="*/ 116645 h 603828"/>
                <a:gd name="connsiteX56" fmla="*/ 556338 w 556338"/>
                <a:gd name="connsiteY56" fmla="*/ 148870 h 603828"/>
                <a:gd name="connsiteX57" fmla="*/ 556338 w 556338"/>
                <a:gd name="connsiteY57" fmla="*/ 231367 h 603828"/>
                <a:gd name="connsiteX58" fmla="*/ 523744 w 556338"/>
                <a:gd name="connsiteY58" fmla="*/ 263915 h 603828"/>
                <a:gd name="connsiteX59" fmla="*/ 441451 w 556338"/>
                <a:gd name="connsiteY59" fmla="*/ 263915 h 603828"/>
                <a:gd name="connsiteX60" fmla="*/ 408856 w 556338"/>
                <a:gd name="connsiteY60" fmla="*/ 231367 h 603828"/>
                <a:gd name="connsiteX61" fmla="*/ 408856 w 556338"/>
                <a:gd name="connsiteY61" fmla="*/ 148870 h 603828"/>
                <a:gd name="connsiteX62" fmla="*/ 441451 w 556338"/>
                <a:gd name="connsiteY62" fmla="*/ 116645 h 603828"/>
                <a:gd name="connsiteX63" fmla="*/ 74873 w 556338"/>
                <a:gd name="connsiteY63" fmla="*/ 36732 h 603828"/>
                <a:gd name="connsiteX64" fmla="*/ 74873 w 556338"/>
                <a:gd name="connsiteY64" fmla="*/ 539063 h 603828"/>
                <a:gd name="connsiteX65" fmla="*/ 214614 w 556338"/>
                <a:gd name="connsiteY65" fmla="*/ 366357 h 603828"/>
                <a:gd name="connsiteX66" fmla="*/ 214614 w 556338"/>
                <a:gd name="connsiteY66" fmla="*/ 106008 h 603828"/>
                <a:gd name="connsiteX67" fmla="*/ 394668 w 556338"/>
                <a:gd name="connsiteY67" fmla="*/ 35142 h 603828"/>
                <a:gd name="connsiteX68" fmla="*/ 423367 w 556338"/>
                <a:gd name="connsiteY68" fmla="*/ 35142 h 603828"/>
                <a:gd name="connsiteX69" fmla="*/ 434330 w 556338"/>
                <a:gd name="connsiteY69" fmla="*/ 46090 h 603828"/>
                <a:gd name="connsiteX70" fmla="*/ 434330 w 556338"/>
                <a:gd name="connsiteY70" fmla="*/ 74750 h 603828"/>
                <a:gd name="connsiteX71" fmla="*/ 423367 w 556338"/>
                <a:gd name="connsiteY71" fmla="*/ 86020 h 603828"/>
                <a:gd name="connsiteX72" fmla="*/ 394668 w 556338"/>
                <a:gd name="connsiteY72" fmla="*/ 86020 h 603828"/>
                <a:gd name="connsiteX73" fmla="*/ 383382 w 556338"/>
                <a:gd name="connsiteY73" fmla="*/ 74750 h 603828"/>
                <a:gd name="connsiteX74" fmla="*/ 383382 w 556338"/>
                <a:gd name="connsiteY74" fmla="*/ 46090 h 603828"/>
                <a:gd name="connsiteX75" fmla="*/ 394668 w 556338"/>
                <a:gd name="connsiteY75" fmla="*/ 35142 h 603828"/>
                <a:gd name="connsiteX76" fmla="*/ 0 w 556338"/>
                <a:gd name="connsiteY76" fmla="*/ 0 h 603828"/>
                <a:gd name="connsiteX77" fmla="*/ 51959 w 556338"/>
                <a:gd name="connsiteY77" fmla="*/ 0 h 603828"/>
                <a:gd name="connsiteX78" fmla="*/ 237528 w 556338"/>
                <a:gd name="connsiteY78" fmla="*/ 91831 h 603828"/>
                <a:gd name="connsiteX79" fmla="*/ 237528 w 556338"/>
                <a:gd name="connsiteY79" fmla="*/ 290637 h 603828"/>
                <a:gd name="connsiteX80" fmla="*/ 238819 w 556338"/>
                <a:gd name="connsiteY80" fmla="*/ 289992 h 603828"/>
                <a:gd name="connsiteX81" fmla="*/ 263024 w 556338"/>
                <a:gd name="connsiteY81" fmla="*/ 289992 h 603828"/>
                <a:gd name="connsiteX82" fmla="*/ 272383 w 556338"/>
                <a:gd name="connsiteY82" fmla="*/ 299336 h 603828"/>
                <a:gd name="connsiteX83" fmla="*/ 272383 w 556338"/>
                <a:gd name="connsiteY83" fmla="*/ 323502 h 603828"/>
                <a:gd name="connsiteX84" fmla="*/ 263024 w 556338"/>
                <a:gd name="connsiteY84" fmla="*/ 333169 h 603828"/>
                <a:gd name="connsiteX85" fmla="*/ 238819 w 556338"/>
                <a:gd name="connsiteY85" fmla="*/ 333169 h 603828"/>
                <a:gd name="connsiteX86" fmla="*/ 237528 w 556338"/>
                <a:gd name="connsiteY86" fmla="*/ 332524 h 603828"/>
                <a:gd name="connsiteX87" fmla="*/ 237528 w 556338"/>
                <a:gd name="connsiteY87" fmla="*/ 374734 h 603828"/>
                <a:gd name="connsiteX88" fmla="*/ 51959 w 556338"/>
                <a:gd name="connsiteY88" fmla="*/ 603828 h 603828"/>
                <a:gd name="connsiteX89" fmla="*/ 0 w 556338"/>
                <a:gd name="connsiteY89" fmla="*/ 603828 h 60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556338" h="603828">
                  <a:moveTo>
                    <a:pt x="411132" y="393402"/>
                  </a:moveTo>
                  <a:lnTo>
                    <a:pt x="435343" y="393402"/>
                  </a:lnTo>
                  <a:cubicBezTo>
                    <a:pt x="440508" y="393402"/>
                    <a:pt x="444704" y="397914"/>
                    <a:pt x="444704" y="403071"/>
                  </a:cubicBezTo>
                  <a:lnTo>
                    <a:pt x="444704" y="427242"/>
                  </a:lnTo>
                  <a:cubicBezTo>
                    <a:pt x="444704" y="432398"/>
                    <a:pt x="440508" y="436588"/>
                    <a:pt x="435343" y="436588"/>
                  </a:cubicBezTo>
                  <a:lnTo>
                    <a:pt x="411132" y="436588"/>
                  </a:lnTo>
                  <a:cubicBezTo>
                    <a:pt x="405966" y="436588"/>
                    <a:pt x="401447" y="432398"/>
                    <a:pt x="401447" y="427242"/>
                  </a:cubicBezTo>
                  <a:lnTo>
                    <a:pt x="401447" y="403071"/>
                  </a:lnTo>
                  <a:cubicBezTo>
                    <a:pt x="401447" y="397914"/>
                    <a:pt x="405966" y="393402"/>
                    <a:pt x="411132" y="393402"/>
                  </a:cubicBezTo>
                  <a:close/>
                  <a:moveTo>
                    <a:pt x="270732" y="393402"/>
                  </a:moveTo>
                  <a:lnTo>
                    <a:pt x="321734" y="393402"/>
                  </a:lnTo>
                  <a:cubicBezTo>
                    <a:pt x="332709" y="393402"/>
                    <a:pt x="341748" y="402430"/>
                    <a:pt x="341748" y="413393"/>
                  </a:cubicBezTo>
                  <a:lnTo>
                    <a:pt x="341748" y="464339"/>
                  </a:lnTo>
                  <a:cubicBezTo>
                    <a:pt x="341748" y="475302"/>
                    <a:pt x="332709" y="484008"/>
                    <a:pt x="321734" y="484008"/>
                  </a:cubicBezTo>
                  <a:lnTo>
                    <a:pt x="270732" y="484008"/>
                  </a:lnTo>
                  <a:cubicBezTo>
                    <a:pt x="259757" y="484008"/>
                    <a:pt x="250719" y="475302"/>
                    <a:pt x="250719" y="464339"/>
                  </a:cubicBezTo>
                  <a:lnTo>
                    <a:pt x="250719" y="413393"/>
                  </a:lnTo>
                  <a:cubicBezTo>
                    <a:pt x="250719" y="402430"/>
                    <a:pt x="259757" y="393402"/>
                    <a:pt x="270732" y="393402"/>
                  </a:cubicBezTo>
                  <a:close/>
                  <a:moveTo>
                    <a:pt x="468204" y="301949"/>
                  </a:moveTo>
                  <a:lnTo>
                    <a:pt x="496920" y="301949"/>
                  </a:lnTo>
                  <a:cubicBezTo>
                    <a:pt x="503050" y="301949"/>
                    <a:pt x="508212" y="307104"/>
                    <a:pt x="508212" y="313226"/>
                  </a:cubicBezTo>
                  <a:lnTo>
                    <a:pt x="508212" y="341902"/>
                  </a:lnTo>
                  <a:cubicBezTo>
                    <a:pt x="508212" y="348024"/>
                    <a:pt x="503050" y="353179"/>
                    <a:pt x="496920" y="353179"/>
                  </a:cubicBezTo>
                  <a:lnTo>
                    <a:pt x="468204" y="353179"/>
                  </a:lnTo>
                  <a:cubicBezTo>
                    <a:pt x="462074" y="353179"/>
                    <a:pt x="456911" y="348024"/>
                    <a:pt x="456911" y="341902"/>
                  </a:cubicBezTo>
                  <a:lnTo>
                    <a:pt x="456911" y="313226"/>
                  </a:lnTo>
                  <a:cubicBezTo>
                    <a:pt x="456911" y="307104"/>
                    <a:pt x="462074" y="301949"/>
                    <a:pt x="468204" y="301949"/>
                  </a:cubicBezTo>
                  <a:close/>
                  <a:moveTo>
                    <a:pt x="323967" y="263915"/>
                  </a:moveTo>
                  <a:lnTo>
                    <a:pt x="385286" y="263915"/>
                  </a:lnTo>
                  <a:cubicBezTo>
                    <a:pt x="398841" y="263915"/>
                    <a:pt x="409491" y="274545"/>
                    <a:pt x="409491" y="287751"/>
                  </a:cubicBezTo>
                  <a:lnTo>
                    <a:pt x="409491" y="349274"/>
                  </a:lnTo>
                  <a:cubicBezTo>
                    <a:pt x="409491" y="362480"/>
                    <a:pt x="398841" y="373432"/>
                    <a:pt x="385286" y="373432"/>
                  </a:cubicBezTo>
                  <a:lnTo>
                    <a:pt x="323967" y="373432"/>
                  </a:lnTo>
                  <a:cubicBezTo>
                    <a:pt x="310735" y="373432"/>
                    <a:pt x="299762" y="362480"/>
                    <a:pt x="299762" y="349274"/>
                  </a:cubicBezTo>
                  <a:lnTo>
                    <a:pt x="299762" y="287751"/>
                  </a:lnTo>
                  <a:cubicBezTo>
                    <a:pt x="299762" y="274545"/>
                    <a:pt x="310735" y="263915"/>
                    <a:pt x="323967" y="263915"/>
                  </a:cubicBezTo>
                  <a:close/>
                  <a:moveTo>
                    <a:pt x="153958" y="197230"/>
                  </a:moveTo>
                  <a:lnTo>
                    <a:pt x="195905" y="197230"/>
                  </a:lnTo>
                  <a:cubicBezTo>
                    <a:pt x="205262" y="197230"/>
                    <a:pt x="212684" y="204642"/>
                    <a:pt x="212684" y="213664"/>
                  </a:cubicBezTo>
                  <a:lnTo>
                    <a:pt x="212684" y="255878"/>
                  </a:lnTo>
                  <a:cubicBezTo>
                    <a:pt x="212684" y="264900"/>
                    <a:pt x="205262" y="272312"/>
                    <a:pt x="195905" y="272312"/>
                  </a:cubicBezTo>
                  <a:lnTo>
                    <a:pt x="153958" y="272312"/>
                  </a:lnTo>
                  <a:cubicBezTo>
                    <a:pt x="144923" y="272312"/>
                    <a:pt x="137179" y="264900"/>
                    <a:pt x="137179" y="255878"/>
                  </a:cubicBezTo>
                  <a:lnTo>
                    <a:pt x="137179" y="213664"/>
                  </a:lnTo>
                  <a:cubicBezTo>
                    <a:pt x="137179" y="204642"/>
                    <a:pt x="144923" y="197230"/>
                    <a:pt x="153958" y="197230"/>
                  </a:cubicBezTo>
                  <a:close/>
                  <a:moveTo>
                    <a:pt x="283992" y="132733"/>
                  </a:moveTo>
                  <a:lnTo>
                    <a:pt x="334655" y="132733"/>
                  </a:lnTo>
                  <a:cubicBezTo>
                    <a:pt x="345626" y="132733"/>
                    <a:pt x="354662" y="141754"/>
                    <a:pt x="354662" y="152709"/>
                  </a:cubicBezTo>
                  <a:lnTo>
                    <a:pt x="354662" y="203292"/>
                  </a:lnTo>
                  <a:cubicBezTo>
                    <a:pt x="354662" y="214247"/>
                    <a:pt x="345626" y="223268"/>
                    <a:pt x="334655" y="223268"/>
                  </a:cubicBezTo>
                  <a:lnTo>
                    <a:pt x="283992" y="223268"/>
                  </a:lnTo>
                  <a:cubicBezTo>
                    <a:pt x="273020" y="223268"/>
                    <a:pt x="263985" y="214247"/>
                    <a:pt x="263985" y="203292"/>
                  </a:cubicBezTo>
                  <a:lnTo>
                    <a:pt x="263985" y="152709"/>
                  </a:lnTo>
                  <a:cubicBezTo>
                    <a:pt x="263985" y="141754"/>
                    <a:pt x="273020" y="132733"/>
                    <a:pt x="283992" y="132733"/>
                  </a:cubicBezTo>
                  <a:close/>
                  <a:moveTo>
                    <a:pt x="441451" y="116645"/>
                  </a:moveTo>
                  <a:lnTo>
                    <a:pt x="523744" y="116645"/>
                  </a:lnTo>
                  <a:cubicBezTo>
                    <a:pt x="541816" y="116645"/>
                    <a:pt x="556338" y="131146"/>
                    <a:pt x="556338" y="148870"/>
                  </a:cubicBezTo>
                  <a:lnTo>
                    <a:pt x="556338" y="231367"/>
                  </a:lnTo>
                  <a:cubicBezTo>
                    <a:pt x="556338" y="249091"/>
                    <a:pt x="541816" y="263915"/>
                    <a:pt x="523744" y="263915"/>
                  </a:cubicBezTo>
                  <a:lnTo>
                    <a:pt x="441451" y="263915"/>
                  </a:lnTo>
                  <a:cubicBezTo>
                    <a:pt x="423379" y="263915"/>
                    <a:pt x="408856" y="249091"/>
                    <a:pt x="408856" y="231367"/>
                  </a:cubicBezTo>
                  <a:lnTo>
                    <a:pt x="408856" y="148870"/>
                  </a:lnTo>
                  <a:cubicBezTo>
                    <a:pt x="408856" y="131146"/>
                    <a:pt x="423379" y="116645"/>
                    <a:pt x="441451" y="116645"/>
                  </a:cubicBezTo>
                  <a:close/>
                  <a:moveTo>
                    <a:pt x="74873" y="36732"/>
                  </a:moveTo>
                  <a:lnTo>
                    <a:pt x="74873" y="539063"/>
                  </a:lnTo>
                  <a:lnTo>
                    <a:pt x="214614" y="366357"/>
                  </a:lnTo>
                  <a:lnTo>
                    <a:pt x="214614" y="106008"/>
                  </a:lnTo>
                  <a:close/>
                  <a:moveTo>
                    <a:pt x="394668" y="35142"/>
                  </a:moveTo>
                  <a:lnTo>
                    <a:pt x="423367" y="35142"/>
                  </a:lnTo>
                  <a:cubicBezTo>
                    <a:pt x="429493" y="35142"/>
                    <a:pt x="434330" y="39972"/>
                    <a:pt x="434330" y="46090"/>
                  </a:cubicBezTo>
                  <a:lnTo>
                    <a:pt x="434330" y="74750"/>
                  </a:lnTo>
                  <a:cubicBezTo>
                    <a:pt x="434330" y="80868"/>
                    <a:pt x="429493" y="86020"/>
                    <a:pt x="423367" y="86020"/>
                  </a:cubicBezTo>
                  <a:lnTo>
                    <a:pt x="394668" y="86020"/>
                  </a:lnTo>
                  <a:cubicBezTo>
                    <a:pt x="388541" y="86020"/>
                    <a:pt x="383382" y="80868"/>
                    <a:pt x="383382" y="74750"/>
                  </a:cubicBezTo>
                  <a:lnTo>
                    <a:pt x="383382" y="46090"/>
                  </a:lnTo>
                  <a:cubicBezTo>
                    <a:pt x="383382" y="39972"/>
                    <a:pt x="388541" y="35142"/>
                    <a:pt x="394668" y="35142"/>
                  </a:cubicBezTo>
                  <a:close/>
                  <a:moveTo>
                    <a:pt x="0" y="0"/>
                  </a:moveTo>
                  <a:lnTo>
                    <a:pt x="51959" y="0"/>
                  </a:lnTo>
                  <a:lnTo>
                    <a:pt x="237528" y="91831"/>
                  </a:lnTo>
                  <a:lnTo>
                    <a:pt x="237528" y="290637"/>
                  </a:lnTo>
                  <a:cubicBezTo>
                    <a:pt x="238174" y="290314"/>
                    <a:pt x="238496" y="289992"/>
                    <a:pt x="238819" y="289992"/>
                  </a:cubicBezTo>
                  <a:lnTo>
                    <a:pt x="263024" y="289992"/>
                  </a:lnTo>
                  <a:cubicBezTo>
                    <a:pt x="268187" y="289992"/>
                    <a:pt x="272383" y="294181"/>
                    <a:pt x="272383" y="299336"/>
                  </a:cubicBezTo>
                  <a:lnTo>
                    <a:pt x="272383" y="323502"/>
                  </a:lnTo>
                  <a:cubicBezTo>
                    <a:pt x="272383" y="328658"/>
                    <a:pt x="268187" y="333169"/>
                    <a:pt x="263024" y="333169"/>
                  </a:cubicBezTo>
                  <a:lnTo>
                    <a:pt x="238819" y="333169"/>
                  </a:lnTo>
                  <a:cubicBezTo>
                    <a:pt x="238496" y="333169"/>
                    <a:pt x="238174" y="332524"/>
                    <a:pt x="237528" y="332524"/>
                  </a:cubicBezTo>
                  <a:lnTo>
                    <a:pt x="237528" y="374734"/>
                  </a:lnTo>
                  <a:lnTo>
                    <a:pt x="51959" y="603828"/>
                  </a:lnTo>
                  <a:lnTo>
                    <a:pt x="0" y="6038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28" name="wifi-signal-tower_15924">
              <a:extLst>
                <a:ext uri="{FF2B5EF4-FFF2-40B4-BE49-F238E27FC236}">
                  <a16:creationId xmlns:a16="http://schemas.microsoft.com/office/drawing/2014/main" id="{F98E0066-2F63-4FB9-A6B7-C0FB80ECA350}"/>
                </a:ext>
              </a:extLst>
            </p:cNvPr>
            <p:cNvSpPr/>
            <p:nvPr/>
          </p:nvSpPr>
          <p:spPr>
            <a:xfrm>
              <a:off x="2145724" y="3804151"/>
              <a:ext cx="349634" cy="417103"/>
            </a:xfrm>
            <a:custGeom>
              <a:avLst/>
              <a:gdLst>
                <a:gd name="T0" fmla="*/ 371 w 437"/>
                <a:gd name="T1" fmla="*/ 239 h 473"/>
                <a:gd name="T2" fmla="*/ 354 w 437"/>
                <a:gd name="T3" fmla="*/ 222 h 473"/>
                <a:gd name="T4" fmla="*/ 354 w 437"/>
                <a:gd name="T5" fmla="*/ 17 h 473"/>
                <a:gd name="T6" fmla="*/ 371 w 437"/>
                <a:gd name="T7" fmla="*/ 0 h 473"/>
                <a:gd name="T8" fmla="*/ 371 w 437"/>
                <a:gd name="T9" fmla="*/ 239 h 473"/>
                <a:gd name="T10" fmla="*/ 324 w 437"/>
                <a:gd name="T11" fmla="*/ 192 h 473"/>
                <a:gd name="T12" fmla="*/ 341 w 437"/>
                <a:gd name="T13" fmla="*/ 209 h 473"/>
                <a:gd name="T14" fmla="*/ 341 w 437"/>
                <a:gd name="T15" fmla="*/ 30 h 473"/>
                <a:gd name="T16" fmla="*/ 324 w 437"/>
                <a:gd name="T17" fmla="*/ 47 h 473"/>
                <a:gd name="T18" fmla="*/ 324 w 437"/>
                <a:gd name="T19" fmla="*/ 192 h 473"/>
                <a:gd name="T20" fmla="*/ 310 w 437"/>
                <a:gd name="T21" fmla="*/ 178 h 473"/>
                <a:gd name="T22" fmla="*/ 310 w 437"/>
                <a:gd name="T23" fmla="*/ 61 h 473"/>
                <a:gd name="T24" fmla="*/ 293 w 437"/>
                <a:gd name="T25" fmla="*/ 78 h 473"/>
                <a:gd name="T26" fmla="*/ 293 w 437"/>
                <a:gd name="T27" fmla="*/ 161 h 473"/>
                <a:gd name="T28" fmla="*/ 310 w 437"/>
                <a:gd name="T29" fmla="*/ 178 h 473"/>
                <a:gd name="T30" fmla="*/ 83 w 437"/>
                <a:gd name="T31" fmla="*/ 17 h 473"/>
                <a:gd name="T32" fmla="*/ 66 w 437"/>
                <a:gd name="T33" fmla="*/ 0 h 473"/>
                <a:gd name="T34" fmla="*/ 66 w 437"/>
                <a:gd name="T35" fmla="*/ 239 h 473"/>
                <a:gd name="T36" fmla="*/ 83 w 437"/>
                <a:gd name="T37" fmla="*/ 222 h 473"/>
                <a:gd name="T38" fmla="*/ 83 w 437"/>
                <a:gd name="T39" fmla="*/ 17 h 473"/>
                <a:gd name="T40" fmla="*/ 96 w 437"/>
                <a:gd name="T41" fmla="*/ 209 h 473"/>
                <a:gd name="T42" fmla="*/ 113 w 437"/>
                <a:gd name="T43" fmla="*/ 192 h 473"/>
                <a:gd name="T44" fmla="*/ 113 w 437"/>
                <a:gd name="T45" fmla="*/ 47 h 473"/>
                <a:gd name="T46" fmla="*/ 96 w 437"/>
                <a:gd name="T47" fmla="*/ 30 h 473"/>
                <a:gd name="T48" fmla="*/ 96 w 437"/>
                <a:gd name="T49" fmla="*/ 209 h 473"/>
                <a:gd name="T50" fmla="*/ 127 w 437"/>
                <a:gd name="T51" fmla="*/ 178 h 473"/>
                <a:gd name="T52" fmla="*/ 144 w 437"/>
                <a:gd name="T53" fmla="*/ 161 h 473"/>
                <a:gd name="T54" fmla="*/ 144 w 437"/>
                <a:gd name="T55" fmla="*/ 78 h 473"/>
                <a:gd name="T56" fmla="*/ 127 w 437"/>
                <a:gd name="T57" fmla="*/ 61 h 473"/>
                <a:gd name="T58" fmla="*/ 127 w 437"/>
                <a:gd name="T59" fmla="*/ 178 h 473"/>
                <a:gd name="T60" fmla="*/ 318 w 437"/>
                <a:gd name="T61" fmla="*/ 422 h 473"/>
                <a:gd name="T62" fmla="*/ 258 w 437"/>
                <a:gd name="T63" fmla="*/ 422 h 473"/>
                <a:gd name="T64" fmla="*/ 223 w 437"/>
                <a:gd name="T65" fmla="*/ 165 h 473"/>
                <a:gd name="T66" fmla="*/ 252 w 437"/>
                <a:gd name="T67" fmla="*/ 132 h 473"/>
                <a:gd name="T68" fmla="*/ 218 w 437"/>
                <a:gd name="T69" fmla="*/ 98 h 473"/>
                <a:gd name="T70" fmla="*/ 185 w 437"/>
                <a:gd name="T71" fmla="*/ 132 h 473"/>
                <a:gd name="T72" fmla="*/ 214 w 437"/>
                <a:gd name="T73" fmla="*/ 165 h 473"/>
                <a:gd name="T74" fmla="*/ 179 w 437"/>
                <a:gd name="T75" fmla="*/ 422 h 473"/>
                <a:gd name="T76" fmla="*/ 119 w 437"/>
                <a:gd name="T77" fmla="*/ 422 h 473"/>
                <a:gd name="T78" fmla="*/ 94 w 437"/>
                <a:gd name="T79" fmla="*/ 447 h 473"/>
                <a:gd name="T80" fmla="*/ 119 w 437"/>
                <a:gd name="T81" fmla="*/ 473 h 473"/>
                <a:gd name="T82" fmla="*/ 318 w 437"/>
                <a:gd name="T83" fmla="*/ 473 h 473"/>
                <a:gd name="T84" fmla="*/ 343 w 437"/>
                <a:gd name="T85" fmla="*/ 447 h 473"/>
                <a:gd name="T86" fmla="*/ 318 w 437"/>
                <a:gd name="T87" fmla="*/ 42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7" h="473">
                  <a:moveTo>
                    <a:pt x="371" y="239"/>
                  </a:moveTo>
                  <a:lnTo>
                    <a:pt x="354" y="222"/>
                  </a:lnTo>
                  <a:cubicBezTo>
                    <a:pt x="410" y="165"/>
                    <a:pt x="410" y="74"/>
                    <a:pt x="354" y="17"/>
                  </a:cubicBezTo>
                  <a:lnTo>
                    <a:pt x="371" y="0"/>
                  </a:lnTo>
                  <a:cubicBezTo>
                    <a:pt x="437" y="66"/>
                    <a:pt x="437" y="173"/>
                    <a:pt x="371" y="239"/>
                  </a:cubicBezTo>
                  <a:close/>
                  <a:moveTo>
                    <a:pt x="324" y="192"/>
                  </a:moveTo>
                  <a:lnTo>
                    <a:pt x="341" y="209"/>
                  </a:lnTo>
                  <a:cubicBezTo>
                    <a:pt x="390" y="160"/>
                    <a:pt x="390" y="79"/>
                    <a:pt x="341" y="30"/>
                  </a:cubicBezTo>
                  <a:lnTo>
                    <a:pt x="324" y="47"/>
                  </a:lnTo>
                  <a:cubicBezTo>
                    <a:pt x="364" y="87"/>
                    <a:pt x="364" y="152"/>
                    <a:pt x="324" y="192"/>
                  </a:cubicBezTo>
                  <a:close/>
                  <a:moveTo>
                    <a:pt x="310" y="178"/>
                  </a:moveTo>
                  <a:cubicBezTo>
                    <a:pt x="343" y="146"/>
                    <a:pt x="343" y="93"/>
                    <a:pt x="310" y="61"/>
                  </a:cubicBezTo>
                  <a:lnTo>
                    <a:pt x="293" y="78"/>
                  </a:lnTo>
                  <a:cubicBezTo>
                    <a:pt x="316" y="101"/>
                    <a:pt x="316" y="138"/>
                    <a:pt x="293" y="161"/>
                  </a:cubicBezTo>
                  <a:lnTo>
                    <a:pt x="310" y="178"/>
                  </a:lnTo>
                  <a:close/>
                  <a:moveTo>
                    <a:pt x="83" y="17"/>
                  </a:moveTo>
                  <a:lnTo>
                    <a:pt x="66" y="0"/>
                  </a:lnTo>
                  <a:cubicBezTo>
                    <a:pt x="0" y="66"/>
                    <a:pt x="0" y="173"/>
                    <a:pt x="66" y="239"/>
                  </a:cubicBezTo>
                  <a:lnTo>
                    <a:pt x="83" y="222"/>
                  </a:lnTo>
                  <a:cubicBezTo>
                    <a:pt x="27" y="165"/>
                    <a:pt x="27" y="74"/>
                    <a:pt x="83" y="17"/>
                  </a:cubicBezTo>
                  <a:close/>
                  <a:moveTo>
                    <a:pt x="96" y="209"/>
                  </a:moveTo>
                  <a:lnTo>
                    <a:pt x="113" y="192"/>
                  </a:lnTo>
                  <a:cubicBezTo>
                    <a:pt x="73" y="152"/>
                    <a:pt x="73" y="87"/>
                    <a:pt x="113" y="47"/>
                  </a:cubicBezTo>
                  <a:lnTo>
                    <a:pt x="96" y="30"/>
                  </a:lnTo>
                  <a:cubicBezTo>
                    <a:pt x="46" y="79"/>
                    <a:pt x="46" y="160"/>
                    <a:pt x="96" y="209"/>
                  </a:cubicBezTo>
                  <a:close/>
                  <a:moveTo>
                    <a:pt x="127" y="178"/>
                  </a:moveTo>
                  <a:lnTo>
                    <a:pt x="144" y="161"/>
                  </a:lnTo>
                  <a:cubicBezTo>
                    <a:pt x="121" y="138"/>
                    <a:pt x="121" y="101"/>
                    <a:pt x="144" y="78"/>
                  </a:cubicBezTo>
                  <a:lnTo>
                    <a:pt x="127" y="61"/>
                  </a:lnTo>
                  <a:cubicBezTo>
                    <a:pt x="94" y="93"/>
                    <a:pt x="94" y="146"/>
                    <a:pt x="127" y="178"/>
                  </a:cubicBezTo>
                  <a:close/>
                  <a:moveTo>
                    <a:pt x="318" y="422"/>
                  </a:moveTo>
                  <a:lnTo>
                    <a:pt x="258" y="422"/>
                  </a:lnTo>
                  <a:lnTo>
                    <a:pt x="223" y="165"/>
                  </a:lnTo>
                  <a:cubicBezTo>
                    <a:pt x="239" y="163"/>
                    <a:pt x="252" y="149"/>
                    <a:pt x="252" y="132"/>
                  </a:cubicBezTo>
                  <a:cubicBezTo>
                    <a:pt x="252" y="113"/>
                    <a:pt x="237" y="98"/>
                    <a:pt x="218" y="98"/>
                  </a:cubicBezTo>
                  <a:cubicBezTo>
                    <a:pt x="200" y="98"/>
                    <a:pt x="185" y="113"/>
                    <a:pt x="185" y="132"/>
                  </a:cubicBezTo>
                  <a:cubicBezTo>
                    <a:pt x="185" y="149"/>
                    <a:pt x="198" y="163"/>
                    <a:pt x="214" y="165"/>
                  </a:cubicBezTo>
                  <a:lnTo>
                    <a:pt x="179" y="422"/>
                  </a:lnTo>
                  <a:lnTo>
                    <a:pt x="119" y="422"/>
                  </a:lnTo>
                  <a:cubicBezTo>
                    <a:pt x="105" y="422"/>
                    <a:pt x="94" y="433"/>
                    <a:pt x="94" y="447"/>
                  </a:cubicBezTo>
                  <a:cubicBezTo>
                    <a:pt x="94" y="461"/>
                    <a:pt x="105" y="473"/>
                    <a:pt x="119" y="473"/>
                  </a:cubicBezTo>
                  <a:lnTo>
                    <a:pt x="318" y="473"/>
                  </a:lnTo>
                  <a:cubicBezTo>
                    <a:pt x="332" y="473"/>
                    <a:pt x="343" y="461"/>
                    <a:pt x="343" y="447"/>
                  </a:cubicBezTo>
                  <a:cubicBezTo>
                    <a:pt x="343" y="433"/>
                    <a:pt x="332" y="422"/>
                    <a:pt x="318" y="4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29" name="megaphone_1943">
              <a:extLst>
                <a:ext uri="{FF2B5EF4-FFF2-40B4-BE49-F238E27FC236}">
                  <a16:creationId xmlns:a16="http://schemas.microsoft.com/office/drawing/2014/main" id="{84D82F57-1785-4AFC-B1BE-975538ACB17D}"/>
                </a:ext>
              </a:extLst>
            </p:cNvPr>
            <p:cNvSpPr/>
            <p:nvPr/>
          </p:nvSpPr>
          <p:spPr>
            <a:xfrm>
              <a:off x="2214591" y="1706205"/>
              <a:ext cx="301355" cy="410474"/>
            </a:xfrm>
            <a:custGeom>
              <a:avLst/>
              <a:gdLst>
                <a:gd name="connsiteX0" fmla="*/ 103530 w 479403"/>
                <a:gd name="connsiteY0" fmla="*/ 219526 h 549118"/>
                <a:gd name="connsiteX1" fmla="*/ 114448 w 479403"/>
                <a:gd name="connsiteY1" fmla="*/ 232588 h 549118"/>
                <a:gd name="connsiteX2" fmla="*/ 161030 w 479403"/>
                <a:gd name="connsiteY2" fmla="*/ 374504 h 549118"/>
                <a:gd name="connsiteX3" fmla="*/ 155855 w 479403"/>
                <a:gd name="connsiteY3" fmla="*/ 413208 h 549118"/>
                <a:gd name="connsiteX4" fmla="*/ 181734 w 479403"/>
                <a:gd name="connsiteY4" fmla="*/ 493197 h 549118"/>
                <a:gd name="connsiteX5" fmla="*/ 171382 w 479403"/>
                <a:gd name="connsiteY5" fmla="*/ 547382 h 549118"/>
                <a:gd name="connsiteX6" fmla="*/ 148091 w 479403"/>
                <a:gd name="connsiteY6" fmla="*/ 534481 h 549118"/>
                <a:gd name="connsiteX7" fmla="*/ 111860 w 479403"/>
                <a:gd name="connsiteY7" fmla="*/ 423529 h 549118"/>
                <a:gd name="connsiteX8" fmla="*/ 85981 w 479403"/>
                <a:gd name="connsiteY8" fmla="*/ 400306 h 549118"/>
                <a:gd name="connsiteX9" fmla="*/ 23872 w 479403"/>
                <a:gd name="connsiteY9" fmla="*/ 364182 h 549118"/>
                <a:gd name="connsiteX10" fmla="*/ 3168 w 479403"/>
                <a:gd name="connsiteY10" fmla="*/ 302256 h 549118"/>
                <a:gd name="connsiteX11" fmla="*/ 34223 w 479403"/>
                <a:gd name="connsiteY11" fmla="*/ 240329 h 549118"/>
                <a:gd name="connsiteX12" fmla="*/ 91157 w 479403"/>
                <a:gd name="connsiteY12" fmla="*/ 219687 h 549118"/>
                <a:gd name="connsiteX13" fmla="*/ 103530 w 479403"/>
                <a:gd name="connsiteY13" fmla="*/ 219526 h 549118"/>
                <a:gd name="connsiteX14" fmla="*/ 331807 w 479403"/>
                <a:gd name="connsiteY14" fmla="*/ 118630 h 549118"/>
                <a:gd name="connsiteX15" fmla="*/ 342178 w 479403"/>
                <a:gd name="connsiteY15" fmla="*/ 134131 h 549118"/>
                <a:gd name="connsiteX16" fmla="*/ 248838 w 479403"/>
                <a:gd name="connsiteY16" fmla="*/ 221966 h 549118"/>
                <a:gd name="connsiteX17" fmla="*/ 243652 w 479403"/>
                <a:gd name="connsiteY17" fmla="*/ 221966 h 549118"/>
                <a:gd name="connsiteX18" fmla="*/ 233281 w 479403"/>
                <a:gd name="connsiteY18" fmla="*/ 211633 h 549118"/>
                <a:gd name="connsiteX19" fmla="*/ 241059 w 479403"/>
                <a:gd name="connsiteY19" fmla="*/ 198716 h 549118"/>
                <a:gd name="connsiteX20" fmla="*/ 318843 w 479403"/>
                <a:gd name="connsiteY20" fmla="*/ 128964 h 549118"/>
                <a:gd name="connsiteX21" fmla="*/ 331807 w 479403"/>
                <a:gd name="connsiteY21" fmla="*/ 118630 h 549118"/>
                <a:gd name="connsiteX22" fmla="*/ 339377 w 479403"/>
                <a:gd name="connsiteY22" fmla="*/ 51668 h 549118"/>
                <a:gd name="connsiteX23" fmla="*/ 160966 w 479403"/>
                <a:gd name="connsiteY23" fmla="*/ 209256 h 549118"/>
                <a:gd name="connsiteX24" fmla="*/ 202336 w 479403"/>
                <a:gd name="connsiteY24" fmla="*/ 333260 h 549118"/>
                <a:gd name="connsiteX25" fmla="*/ 310935 w 479403"/>
                <a:gd name="connsiteY25" fmla="*/ 312593 h 549118"/>
                <a:gd name="connsiteX26" fmla="*/ 440218 w 479403"/>
                <a:gd name="connsiteY26" fmla="*/ 346177 h 549118"/>
                <a:gd name="connsiteX27" fmla="*/ 401433 w 479403"/>
                <a:gd name="connsiteY27" fmla="*/ 235090 h 549118"/>
                <a:gd name="connsiteX28" fmla="*/ 378162 w 479403"/>
                <a:gd name="connsiteY28" fmla="*/ 165338 h 549118"/>
                <a:gd name="connsiteX29" fmla="*/ 339377 w 479403"/>
                <a:gd name="connsiteY29" fmla="*/ 0 h 549118"/>
                <a:gd name="connsiteX30" fmla="*/ 360062 w 479403"/>
                <a:gd name="connsiteY30" fmla="*/ 15500 h 549118"/>
                <a:gd name="connsiteX31" fmla="*/ 401433 w 479403"/>
                <a:gd name="connsiteY31" fmla="*/ 139504 h 549118"/>
                <a:gd name="connsiteX32" fmla="*/ 445390 w 479403"/>
                <a:gd name="connsiteY32" fmla="*/ 180839 h 549118"/>
                <a:gd name="connsiteX33" fmla="*/ 435047 w 479403"/>
                <a:gd name="connsiteY33" fmla="*/ 242841 h 549118"/>
                <a:gd name="connsiteX34" fmla="*/ 476418 w 479403"/>
                <a:gd name="connsiteY34" fmla="*/ 364261 h 549118"/>
                <a:gd name="connsiteX35" fmla="*/ 476418 w 479403"/>
                <a:gd name="connsiteY35" fmla="*/ 384928 h 549118"/>
                <a:gd name="connsiteX36" fmla="*/ 460904 w 479403"/>
                <a:gd name="connsiteY36" fmla="*/ 392678 h 549118"/>
                <a:gd name="connsiteX37" fmla="*/ 442804 w 479403"/>
                <a:gd name="connsiteY37" fmla="*/ 387511 h 549118"/>
                <a:gd name="connsiteX38" fmla="*/ 440218 w 479403"/>
                <a:gd name="connsiteY38" fmla="*/ 384928 h 549118"/>
                <a:gd name="connsiteX39" fmla="*/ 310935 w 479403"/>
                <a:gd name="connsiteY39" fmla="*/ 343593 h 549118"/>
                <a:gd name="connsiteX40" fmla="*/ 212679 w 479403"/>
                <a:gd name="connsiteY40" fmla="*/ 361677 h 549118"/>
                <a:gd name="connsiteX41" fmla="*/ 202336 w 479403"/>
                <a:gd name="connsiteY41" fmla="*/ 361677 h 549118"/>
                <a:gd name="connsiteX42" fmla="*/ 173894 w 479403"/>
                <a:gd name="connsiteY42" fmla="*/ 341010 h 549118"/>
                <a:gd name="connsiteX43" fmla="*/ 132523 w 479403"/>
                <a:gd name="connsiteY43" fmla="*/ 219590 h 549118"/>
                <a:gd name="connsiteX44" fmla="*/ 129938 w 479403"/>
                <a:gd name="connsiteY44" fmla="*/ 198923 h 549118"/>
                <a:gd name="connsiteX45" fmla="*/ 150623 w 479403"/>
                <a:gd name="connsiteY45" fmla="*/ 180839 h 549118"/>
                <a:gd name="connsiteX46" fmla="*/ 316106 w 479403"/>
                <a:gd name="connsiteY46" fmla="*/ 23250 h 549118"/>
                <a:gd name="connsiteX47" fmla="*/ 339377 w 479403"/>
                <a:gd name="connsiteY47" fmla="*/ 0 h 54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79403" h="549118">
                  <a:moveTo>
                    <a:pt x="103530" y="219526"/>
                  </a:moveTo>
                  <a:cubicBezTo>
                    <a:pt x="112993" y="222428"/>
                    <a:pt x="114448" y="232588"/>
                    <a:pt x="114448" y="232588"/>
                  </a:cubicBezTo>
                  <a:lnTo>
                    <a:pt x="161030" y="374504"/>
                  </a:lnTo>
                  <a:cubicBezTo>
                    <a:pt x="166206" y="387405"/>
                    <a:pt x="155855" y="413208"/>
                    <a:pt x="155855" y="413208"/>
                  </a:cubicBezTo>
                  <a:cubicBezTo>
                    <a:pt x="155855" y="449332"/>
                    <a:pt x="194673" y="467394"/>
                    <a:pt x="181734" y="493197"/>
                  </a:cubicBezTo>
                  <a:cubicBezTo>
                    <a:pt x="225728" y="539642"/>
                    <a:pt x="171382" y="547382"/>
                    <a:pt x="171382" y="547382"/>
                  </a:cubicBezTo>
                  <a:cubicBezTo>
                    <a:pt x="153267" y="555123"/>
                    <a:pt x="148091" y="534481"/>
                    <a:pt x="148091" y="534481"/>
                  </a:cubicBezTo>
                  <a:lnTo>
                    <a:pt x="111860" y="423529"/>
                  </a:lnTo>
                  <a:cubicBezTo>
                    <a:pt x="104097" y="395146"/>
                    <a:pt x="85981" y="400306"/>
                    <a:pt x="85981" y="400306"/>
                  </a:cubicBezTo>
                  <a:cubicBezTo>
                    <a:pt x="39399" y="415788"/>
                    <a:pt x="23872" y="364182"/>
                    <a:pt x="23872" y="364182"/>
                  </a:cubicBezTo>
                  <a:lnTo>
                    <a:pt x="3168" y="302256"/>
                  </a:lnTo>
                  <a:cubicBezTo>
                    <a:pt x="-12359" y="258391"/>
                    <a:pt x="34223" y="240329"/>
                    <a:pt x="34223" y="240329"/>
                  </a:cubicBezTo>
                  <a:lnTo>
                    <a:pt x="91157" y="219687"/>
                  </a:lnTo>
                  <a:cubicBezTo>
                    <a:pt x="96333" y="218397"/>
                    <a:pt x="100376" y="218558"/>
                    <a:pt x="103530" y="219526"/>
                  </a:cubicBezTo>
                  <a:close/>
                  <a:moveTo>
                    <a:pt x="331807" y="118630"/>
                  </a:moveTo>
                  <a:cubicBezTo>
                    <a:pt x="339585" y="121214"/>
                    <a:pt x="344771" y="126380"/>
                    <a:pt x="342178" y="134131"/>
                  </a:cubicBezTo>
                  <a:cubicBezTo>
                    <a:pt x="334400" y="196132"/>
                    <a:pt x="251430" y="219383"/>
                    <a:pt x="248838" y="221966"/>
                  </a:cubicBezTo>
                  <a:cubicBezTo>
                    <a:pt x="246245" y="221966"/>
                    <a:pt x="246245" y="221966"/>
                    <a:pt x="243652" y="221966"/>
                  </a:cubicBezTo>
                  <a:cubicBezTo>
                    <a:pt x="238466" y="221966"/>
                    <a:pt x="235874" y="216799"/>
                    <a:pt x="233281" y="211633"/>
                  </a:cubicBezTo>
                  <a:cubicBezTo>
                    <a:pt x="230688" y="206466"/>
                    <a:pt x="235874" y="198716"/>
                    <a:pt x="241059" y="198716"/>
                  </a:cubicBezTo>
                  <a:cubicBezTo>
                    <a:pt x="243652" y="198716"/>
                    <a:pt x="313657" y="178048"/>
                    <a:pt x="318843" y="128964"/>
                  </a:cubicBezTo>
                  <a:cubicBezTo>
                    <a:pt x="321436" y="123797"/>
                    <a:pt x="326621" y="118630"/>
                    <a:pt x="331807" y="118630"/>
                  </a:cubicBezTo>
                  <a:close/>
                  <a:moveTo>
                    <a:pt x="339377" y="51668"/>
                  </a:moveTo>
                  <a:cubicBezTo>
                    <a:pt x="298006" y="167922"/>
                    <a:pt x="173894" y="206673"/>
                    <a:pt x="160966" y="209256"/>
                  </a:cubicBezTo>
                  <a:lnTo>
                    <a:pt x="202336" y="333260"/>
                  </a:lnTo>
                  <a:cubicBezTo>
                    <a:pt x="238536" y="320343"/>
                    <a:pt x="274735" y="312593"/>
                    <a:pt x="310935" y="312593"/>
                  </a:cubicBezTo>
                  <a:cubicBezTo>
                    <a:pt x="370405" y="312593"/>
                    <a:pt x="414362" y="333260"/>
                    <a:pt x="440218" y="346177"/>
                  </a:cubicBezTo>
                  <a:lnTo>
                    <a:pt x="401433" y="235090"/>
                  </a:lnTo>
                  <a:lnTo>
                    <a:pt x="378162" y="165338"/>
                  </a:lnTo>
                  <a:close/>
                  <a:moveTo>
                    <a:pt x="339377" y="0"/>
                  </a:moveTo>
                  <a:cubicBezTo>
                    <a:pt x="344548" y="0"/>
                    <a:pt x="354891" y="2583"/>
                    <a:pt x="360062" y="15500"/>
                  </a:cubicBezTo>
                  <a:lnTo>
                    <a:pt x="401433" y="139504"/>
                  </a:lnTo>
                  <a:cubicBezTo>
                    <a:pt x="422119" y="144671"/>
                    <a:pt x="437633" y="160172"/>
                    <a:pt x="445390" y="180839"/>
                  </a:cubicBezTo>
                  <a:cubicBezTo>
                    <a:pt x="453147" y="201506"/>
                    <a:pt x="447975" y="224757"/>
                    <a:pt x="435047" y="242841"/>
                  </a:cubicBezTo>
                  <a:lnTo>
                    <a:pt x="476418" y="364261"/>
                  </a:lnTo>
                  <a:cubicBezTo>
                    <a:pt x="479003" y="366844"/>
                    <a:pt x="481589" y="377178"/>
                    <a:pt x="476418" y="384928"/>
                  </a:cubicBezTo>
                  <a:cubicBezTo>
                    <a:pt x="473832" y="390095"/>
                    <a:pt x="468661" y="392678"/>
                    <a:pt x="460904" y="392678"/>
                  </a:cubicBezTo>
                  <a:cubicBezTo>
                    <a:pt x="453147" y="392678"/>
                    <a:pt x="447975" y="390095"/>
                    <a:pt x="442804" y="387511"/>
                  </a:cubicBezTo>
                  <a:lnTo>
                    <a:pt x="440218" y="384928"/>
                  </a:lnTo>
                  <a:cubicBezTo>
                    <a:pt x="440218" y="384928"/>
                    <a:pt x="393676" y="343593"/>
                    <a:pt x="310935" y="343593"/>
                  </a:cubicBezTo>
                  <a:cubicBezTo>
                    <a:pt x="279907" y="343593"/>
                    <a:pt x="246293" y="348760"/>
                    <a:pt x="212679" y="361677"/>
                  </a:cubicBezTo>
                  <a:cubicBezTo>
                    <a:pt x="210093" y="361677"/>
                    <a:pt x="207508" y="361677"/>
                    <a:pt x="202336" y="361677"/>
                  </a:cubicBezTo>
                  <a:cubicBezTo>
                    <a:pt x="189408" y="361677"/>
                    <a:pt x="176480" y="353927"/>
                    <a:pt x="173894" y="341010"/>
                  </a:cubicBezTo>
                  <a:lnTo>
                    <a:pt x="132523" y="219590"/>
                  </a:lnTo>
                  <a:cubicBezTo>
                    <a:pt x="129938" y="217007"/>
                    <a:pt x="127352" y="206673"/>
                    <a:pt x="129938" y="198923"/>
                  </a:cubicBezTo>
                  <a:cubicBezTo>
                    <a:pt x="132523" y="193756"/>
                    <a:pt x="137695" y="186006"/>
                    <a:pt x="150623" y="180839"/>
                  </a:cubicBezTo>
                  <a:cubicBezTo>
                    <a:pt x="153209" y="180839"/>
                    <a:pt x="287664" y="142088"/>
                    <a:pt x="316106" y="23250"/>
                  </a:cubicBezTo>
                  <a:cubicBezTo>
                    <a:pt x="321277" y="12917"/>
                    <a:pt x="326449" y="0"/>
                    <a:pt x="339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itchFamily="2" charset="0"/>
              </a:endParaRPr>
            </a:p>
          </p:txBody>
        </p:sp>
        <p:sp>
          <p:nvSpPr>
            <p:cNvPr id="30" name="iconfont-11244-5317169">
              <a:extLst>
                <a:ext uri="{FF2B5EF4-FFF2-40B4-BE49-F238E27FC236}">
                  <a16:creationId xmlns:a16="http://schemas.microsoft.com/office/drawing/2014/main" id="{E6CE7DDF-67D7-43A9-8B05-3CBA767CDB80}"/>
                </a:ext>
              </a:extLst>
            </p:cNvPr>
            <p:cNvSpPr/>
            <p:nvPr/>
          </p:nvSpPr>
          <p:spPr>
            <a:xfrm>
              <a:off x="9146862" y="1737614"/>
              <a:ext cx="361928" cy="349394"/>
            </a:xfrm>
            <a:custGeom>
              <a:avLst/>
              <a:gdLst>
                <a:gd name="T0" fmla="*/ 8270 w 8441"/>
                <a:gd name="T1" fmla="*/ 6791 h 8160"/>
                <a:gd name="T2" fmla="*/ 5734 w 8441"/>
                <a:gd name="T3" fmla="*/ 4255 h 8160"/>
                <a:gd name="T4" fmla="*/ 5225 w 8441"/>
                <a:gd name="T5" fmla="*/ 848 h 8160"/>
                <a:gd name="T6" fmla="*/ 3177 w 8441"/>
                <a:gd name="T7" fmla="*/ 0 h 8160"/>
                <a:gd name="T8" fmla="*/ 1130 w 8441"/>
                <a:gd name="T9" fmla="*/ 848 h 8160"/>
                <a:gd name="T10" fmla="*/ 1130 w 8441"/>
                <a:gd name="T11" fmla="*/ 4944 h 8160"/>
                <a:gd name="T12" fmla="*/ 3177 w 8441"/>
                <a:gd name="T13" fmla="*/ 5792 h 8160"/>
                <a:gd name="T14" fmla="*/ 4538 w 8441"/>
                <a:gd name="T15" fmla="*/ 5454 h 8160"/>
                <a:gd name="T16" fmla="*/ 7072 w 8441"/>
                <a:gd name="T17" fmla="*/ 7988 h 8160"/>
                <a:gd name="T18" fmla="*/ 7486 w 8441"/>
                <a:gd name="T19" fmla="*/ 8160 h 8160"/>
                <a:gd name="T20" fmla="*/ 7901 w 8441"/>
                <a:gd name="T21" fmla="*/ 7988 h 8160"/>
                <a:gd name="T22" fmla="*/ 8270 w 8441"/>
                <a:gd name="T23" fmla="*/ 7620 h 8160"/>
                <a:gd name="T24" fmla="*/ 8441 w 8441"/>
                <a:gd name="T25" fmla="*/ 7205 h 8160"/>
                <a:gd name="T26" fmla="*/ 8270 w 8441"/>
                <a:gd name="T27" fmla="*/ 6791 h 8160"/>
                <a:gd name="T28" fmla="*/ 1793 w 8441"/>
                <a:gd name="T29" fmla="*/ 4281 h 8160"/>
                <a:gd name="T30" fmla="*/ 1793 w 8441"/>
                <a:gd name="T31" fmla="*/ 1511 h 8160"/>
                <a:gd name="T32" fmla="*/ 3177 w 8441"/>
                <a:gd name="T33" fmla="*/ 938 h 8160"/>
                <a:gd name="T34" fmla="*/ 4562 w 8441"/>
                <a:gd name="T35" fmla="*/ 1511 h 8160"/>
                <a:gd name="T36" fmla="*/ 4562 w 8441"/>
                <a:gd name="T37" fmla="*/ 4281 h 8160"/>
                <a:gd name="T38" fmla="*/ 3177 w 8441"/>
                <a:gd name="T39" fmla="*/ 4854 h 8160"/>
                <a:gd name="T40" fmla="*/ 1793 w 8441"/>
                <a:gd name="T41" fmla="*/ 4281 h 8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41" h="8160">
                  <a:moveTo>
                    <a:pt x="8270" y="6791"/>
                  </a:moveTo>
                  <a:lnTo>
                    <a:pt x="5734" y="4255"/>
                  </a:lnTo>
                  <a:cubicBezTo>
                    <a:pt x="6316" y="3161"/>
                    <a:pt x="6146" y="1769"/>
                    <a:pt x="5225" y="848"/>
                  </a:cubicBezTo>
                  <a:cubicBezTo>
                    <a:pt x="4678" y="301"/>
                    <a:pt x="3951" y="0"/>
                    <a:pt x="3177" y="0"/>
                  </a:cubicBezTo>
                  <a:cubicBezTo>
                    <a:pt x="2404" y="0"/>
                    <a:pt x="1676" y="301"/>
                    <a:pt x="1130" y="848"/>
                  </a:cubicBezTo>
                  <a:cubicBezTo>
                    <a:pt x="0" y="1977"/>
                    <a:pt x="0" y="3815"/>
                    <a:pt x="1130" y="4944"/>
                  </a:cubicBezTo>
                  <a:cubicBezTo>
                    <a:pt x="1677" y="5491"/>
                    <a:pt x="2404" y="5792"/>
                    <a:pt x="3177" y="5792"/>
                  </a:cubicBezTo>
                  <a:cubicBezTo>
                    <a:pt x="3660" y="5792"/>
                    <a:pt x="4124" y="5675"/>
                    <a:pt x="4538" y="5454"/>
                  </a:cubicBezTo>
                  <a:lnTo>
                    <a:pt x="7072" y="7988"/>
                  </a:lnTo>
                  <a:cubicBezTo>
                    <a:pt x="7183" y="8099"/>
                    <a:pt x="7330" y="8160"/>
                    <a:pt x="7486" y="8160"/>
                  </a:cubicBezTo>
                  <a:cubicBezTo>
                    <a:pt x="7643" y="8160"/>
                    <a:pt x="7790" y="8099"/>
                    <a:pt x="7901" y="7988"/>
                  </a:cubicBezTo>
                  <a:lnTo>
                    <a:pt x="8270" y="7620"/>
                  </a:lnTo>
                  <a:cubicBezTo>
                    <a:pt x="8380" y="7509"/>
                    <a:pt x="8441" y="7362"/>
                    <a:pt x="8441" y="7205"/>
                  </a:cubicBezTo>
                  <a:cubicBezTo>
                    <a:pt x="8441" y="7049"/>
                    <a:pt x="8380" y="6901"/>
                    <a:pt x="8270" y="6791"/>
                  </a:cubicBezTo>
                  <a:close/>
                  <a:moveTo>
                    <a:pt x="1793" y="4281"/>
                  </a:moveTo>
                  <a:cubicBezTo>
                    <a:pt x="1029" y="3517"/>
                    <a:pt x="1029" y="2275"/>
                    <a:pt x="1793" y="1511"/>
                  </a:cubicBezTo>
                  <a:cubicBezTo>
                    <a:pt x="2163" y="1142"/>
                    <a:pt x="2654" y="938"/>
                    <a:pt x="3177" y="938"/>
                  </a:cubicBezTo>
                  <a:cubicBezTo>
                    <a:pt x="3700" y="938"/>
                    <a:pt x="4192" y="1142"/>
                    <a:pt x="4562" y="1511"/>
                  </a:cubicBezTo>
                  <a:cubicBezTo>
                    <a:pt x="5325" y="2275"/>
                    <a:pt x="5325" y="3517"/>
                    <a:pt x="4562" y="4281"/>
                  </a:cubicBezTo>
                  <a:cubicBezTo>
                    <a:pt x="4192" y="4650"/>
                    <a:pt x="3700" y="4854"/>
                    <a:pt x="3177" y="4854"/>
                  </a:cubicBezTo>
                  <a:cubicBezTo>
                    <a:pt x="2654" y="4854"/>
                    <a:pt x="2163" y="4650"/>
                    <a:pt x="1793" y="4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" pitchFamily="2" charset="0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8735291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多模式业内领先降噪算法，形成九音独有核心技术优势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7C4034C6-844F-4686-AF13-8D2A2D27116C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2934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8</a:t>
            </a:fld>
            <a:endParaRPr lang="en-US">
              <a:latin typeface="Times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5D0AFF-CD45-F340-94B4-FBC1E95EFE2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760528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芯片架构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37AA784-34D1-4625-973A-374D8FA32EB9}"/>
              </a:ext>
            </a:extLst>
          </p:cNvPr>
          <p:cNvGrpSpPr/>
          <p:nvPr/>
        </p:nvGrpSpPr>
        <p:grpSpPr>
          <a:xfrm>
            <a:off x="4090975" y="1180147"/>
            <a:ext cx="2687740" cy="1956949"/>
            <a:chOff x="4086462" y="3755615"/>
            <a:chExt cx="2687740" cy="1956949"/>
          </a:xfrm>
        </p:grpSpPr>
        <p:pic>
          <p:nvPicPr>
            <p:cNvPr id="15" name="Picture 3" descr="Picture 3">
              <a:extLst>
                <a:ext uri="{FF2B5EF4-FFF2-40B4-BE49-F238E27FC236}">
                  <a16:creationId xmlns:a16="http://schemas.microsoft.com/office/drawing/2014/main" id="{9CC64A9D-6291-4BF4-8647-085321FDB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4318" y="3755615"/>
              <a:ext cx="1112028" cy="111202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î$lîḓè">
              <a:extLst>
                <a:ext uri="{FF2B5EF4-FFF2-40B4-BE49-F238E27FC236}">
                  <a16:creationId xmlns:a16="http://schemas.microsoft.com/office/drawing/2014/main" id="{D3A42E0D-8EF9-41EF-AE39-2289D4DF3047}"/>
                </a:ext>
              </a:extLst>
            </p:cNvPr>
            <p:cNvSpPr/>
            <p:nvPr/>
          </p:nvSpPr>
          <p:spPr bwMode="auto">
            <a:xfrm>
              <a:off x="4086462" y="4742512"/>
              <a:ext cx="2687740" cy="970052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SNC8600: CODEC SOC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6.2 x 4.5 x 0.5 mm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5.0 x 3.5 x 0.5 mm</a:t>
              </a:r>
            </a:p>
          </p:txBody>
        </p:sp>
      </p:grpSp>
      <p:grpSp>
        <p:nvGrpSpPr>
          <p:cNvPr id="38" name="组合 14">
            <a:extLst>
              <a:ext uri="{FF2B5EF4-FFF2-40B4-BE49-F238E27FC236}">
                <a16:creationId xmlns:a16="http://schemas.microsoft.com/office/drawing/2014/main" id="{3295769A-AB73-41CE-A734-7B59ECF4048C}"/>
              </a:ext>
            </a:extLst>
          </p:cNvPr>
          <p:cNvGrpSpPr/>
          <p:nvPr/>
        </p:nvGrpSpPr>
        <p:grpSpPr>
          <a:xfrm>
            <a:off x="680561" y="2364107"/>
            <a:ext cx="3490683" cy="2394597"/>
            <a:chOff x="1072052" y="57596"/>
            <a:chExt cx="6633291" cy="4550414"/>
          </a:xfrm>
        </p:grpSpPr>
        <p:pic>
          <p:nvPicPr>
            <p:cNvPr id="39" name="图片 2" descr="图片 2">
              <a:extLst>
                <a:ext uri="{FF2B5EF4-FFF2-40B4-BE49-F238E27FC236}">
                  <a16:creationId xmlns:a16="http://schemas.microsoft.com/office/drawing/2014/main" id="{A3746AB9-8456-4889-B2CE-F97C4AA3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34670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直接箭头连接符 4">
              <a:extLst>
                <a:ext uri="{FF2B5EF4-FFF2-40B4-BE49-F238E27FC236}">
                  <a16:creationId xmlns:a16="http://schemas.microsoft.com/office/drawing/2014/main" id="{CA993A56-245A-42A5-8564-CA05B66FFBDF}"/>
                </a:ext>
              </a:extLst>
            </p:cNvPr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41" name="直接箭头连接符 5">
              <a:extLst>
                <a:ext uri="{FF2B5EF4-FFF2-40B4-BE49-F238E27FC236}">
                  <a16:creationId xmlns:a16="http://schemas.microsoft.com/office/drawing/2014/main" id="{A92431FE-88A8-445F-98B8-3E68FE252B44}"/>
                </a:ext>
              </a:extLst>
            </p:cNvPr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42" name="文本框 6">
              <a:extLst>
                <a:ext uri="{FF2B5EF4-FFF2-40B4-BE49-F238E27FC236}">
                  <a16:creationId xmlns:a16="http://schemas.microsoft.com/office/drawing/2014/main" id="{E216FA54-4A72-4F38-BD22-05DAF2231E65}"/>
                </a:ext>
              </a:extLst>
            </p:cNvPr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50mm</a:t>
              </a:r>
            </a:p>
          </p:txBody>
        </p:sp>
        <p:sp>
          <p:nvSpPr>
            <p:cNvPr id="43" name="文本框 7">
              <a:extLst>
                <a:ext uri="{FF2B5EF4-FFF2-40B4-BE49-F238E27FC236}">
                  <a16:creationId xmlns:a16="http://schemas.microsoft.com/office/drawing/2014/main" id="{BEB53E4B-BC1D-4737-B9E1-831C4CE5BD50}"/>
                </a:ext>
              </a:extLst>
            </p:cNvPr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30mm</a:t>
              </a:r>
            </a:p>
          </p:txBody>
        </p:sp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0CBFED28-71A9-4693-B522-C3AAB6B86534}"/>
                </a:ext>
              </a:extLst>
            </p:cNvPr>
            <p:cNvSpPr txBox="1"/>
            <p:nvPr/>
          </p:nvSpPr>
          <p:spPr>
            <a:xfrm>
              <a:off x="6066513" y="331148"/>
              <a:ext cx="1638830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SNC8600</a:t>
              </a:r>
            </a:p>
          </p:txBody>
        </p:sp>
      </p:grpSp>
      <p:cxnSp>
        <p:nvCxnSpPr>
          <p:cNvPr id="47" name="直线箭头连接符 218">
            <a:extLst>
              <a:ext uri="{FF2B5EF4-FFF2-40B4-BE49-F238E27FC236}">
                <a16:creationId xmlns:a16="http://schemas.microsoft.com/office/drawing/2014/main" id="{EA305517-6765-42A3-9CE3-80A824121CFA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290192" y="2687916"/>
            <a:ext cx="1018639" cy="85956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BDE1CCE-FAC4-4CE3-B947-A43EDF4BCCDA}"/>
              </a:ext>
            </a:extLst>
          </p:cNvPr>
          <p:cNvGrpSpPr/>
          <p:nvPr/>
        </p:nvGrpSpPr>
        <p:grpSpPr>
          <a:xfrm>
            <a:off x="7157260" y="1009128"/>
            <a:ext cx="3647948" cy="2726577"/>
            <a:chOff x="7098420" y="971148"/>
            <a:chExt cx="5241143" cy="391737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0740A8B-1283-4551-9DAC-5559AAB560FA}"/>
                </a:ext>
              </a:extLst>
            </p:cNvPr>
            <p:cNvSpPr/>
            <p:nvPr/>
          </p:nvSpPr>
          <p:spPr>
            <a:xfrm>
              <a:off x="7789122" y="1080829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48FEB3C-004A-4A10-A01E-05FAABF85FF3}"/>
                </a:ext>
              </a:extLst>
            </p:cNvPr>
            <p:cNvSpPr/>
            <p:nvPr/>
          </p:nvSpPr>
          <p:spPr>
            <a:xfrm>
              <a:off x="8685715" y="1080828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C22CA0A-9900-4B59-AE54-4F8713955BC0}"/>
                </a:ext>
              </a:extLst>
            </p:cNvPr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336D575-5BBA-46E5-B9ED-650E7B0416DD}"/>
                </a:ext>
              </a:extLst>
            </p:cNvPr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76DC69-EC56-4DAE-939C-9897EF0BEEC0}"/>
                </a:ext>
              </a:extLst>
            </p:cNvPr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7F692E-417A-4101-A0CB-16FFC90DB676}"/>
                </a:ext>
              </a:extLst>
            </p:cNvPr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2F7E702-D8B2-4CD1-BDEE-277621646C5B}"/>
                </a:ext>
              </a:extLst>
            </p:cNvPr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8165D0F-9921-4850-8356-34395A5C56B2}"/>
                </a:ext>
              </a:extLst>
            </p:cNvPr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7" name="直线连接符 6">
              <a:extLst>
                <a:ext uri="{FF2B5EF4-FFF2-40B4-BE49-F238E27FC236}">
                  <a16:creationId xmlns:a16="http://schemas.microsoft.com/office/drawing/2014/main" id="{07CE4DA4-8C4B-4D40-8314-D14F3493C614}"/>
                </a:ext>
              </a:extLst>
            </p:cNvPr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23">
              <a:extLst>
                <a:ext uri="{FF2B5EF4-FFF2-40B4-BE49-F238E27FC236}">
                  <a16:creationId xmlns:a16="http://schemas.microsoft.com/office/drawing/2014/main" id="{37B7EA07-A60D-4021-9B59-D3154D013A34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24">
              <a:extLst>
                <a:ext uri="{FF2B5EF4-FFF2-40B4-BE49-F238E27FC236}">
                  <a16:creationId xmlns:a16="http://schemas.microsoft.com/office/drawing/2014/main" id="{6D805992-9B54-4A0B-90C6-E72461293BB2}"/>
                </a:ext>
              </a:extLst>
            </p:cNvPr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25">
              <a:extLst>
                <a:ext uri="{FF2B5EF4-FFF2-40B4-BE49-F238E27FC236}">
                  <a16:creationId xmlns:a16="http://schemas.microsoft.com/office/drawing/2014/main" id="{82552C0B-78F1-438C-8D5F-7DC63B248507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29">
              <a:extLst>
                <a:ext uri="{FF2B5EF4-FFF2-40B4-BE49-F238E27FC236}">
                  <a16:creationId xmlns:a16="http://schemas.microsoft.com/office/drawing/2014/main" id="{47473221-B4B4-4785-847D-BC7F4F204D45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30">
              <a:extLst>
                <a:ext uri="{FF2B5EF4-FFF2-40B4-BE49-F238E27FC236}">
                  <a16:creationId xmlns:a16="http://schemas.microsoft.com/office/drawing/2014/main" id="{28CF6F06-A912-42E1-AE6D-ED478E2862C7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4AAC899-EA81-480C-ADBC-80C6196046AA}"/>
                </a:ext>
              </a:extLst>
            </p:cNvPr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64B283C-ADF1-4830-9A5D-A8BE1589C15E}"/>
                </a:ext>
              </a:extLst>
            </p:cNvPr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34987A8-A1CB-4ADC-8743-FEFD5A71F57E}"/>
                </a:ext>
              </a:extLst>
            </p:cNvPr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6F041DD-A9D4-4815-A691-9561B114FFCD}"/>
                </a:ext>
              </a:extLst>
            </p:cNvPr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</a:p>
            <a:p>
              <a:pPr algn="ctr"/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7" name="直线连接符 36">
              <a:extLst>
                <a:ext uri="{FF2B5EF4-FFF2-40B4-BE49-F238E27FC236}">
                  <a16:creationId xmlns:a16="http://schemas.microsoft.com/office/drawing/2014/main" id="{F9B9FCF1-1D47-4DD1-9977-73FE8A6009DD}"/>
                </a:ext>
              </a:extLst>
            </p:cNvPr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38">
              <a:extLst>
                <a:ext uri="{FF2B5EF4-FFF2-40B4-BE49-F238E27FC236}">
                  <a16:creationId xmlns:a16="http://schemas.microsoft.com/office/drawing/2014/main" id="{D3E20672-ECB9-4244-9A49-3E2060A7F22B}"/>
                </a:ext>
              </a:extLst>
            </p:cNvPr>
            <p:cNvCxnSpPr>
              <a:stCxn id="66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D46BE99-0B26-4224-9D58-F7FF93A168B5}"/>
                </a:ext>
              </a:extLst>
            </p:cNvPr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70" name="直线连接符 41">
              <a:extLst>
                <a:ext uri="{FF2B5EF4-FFF2-40B4-BE49-F238E27FC236}">
                  <a16:creationId xmlns:a16="http://schemas.microsoft.com/office/drawing/2014/main" id="{1549498B-A50C-4054-874B-CEB66DAF7179}"/>
                </a:ext>
              </a:extLst>
            </p:cNvPr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56E0B85-838B-4F4E-BAB4-45BD662FE77A}"/>
                </a:ext>
              </a:extLst>
            </p:cNvPr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5EF17EF-A860-4A52-A238-09CD5FB7EA5E}"/>
                </a:ext>
              </a:extLst>
            </p:cNvPr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AF4D0B4-DE6A-4B44-9DAD-3CDADD1B201D}"/>
                </a:ext>
              </a:extLst>
            </p:cNvPr>
            <p:cNvSpPr/>
            <p:nvPr/>
          </p:nvSpPr>
          <p:spPr>
            <a:xfrm>
              <a:off x="9306532" y="3428061"/>
              <a:ext cx="622852" cy="34509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</a:p>
          </p:txBody>
        </p:sp>
        <p:sp>
          <p:nvSpPr>
            <p:cNvPr id="74" name="三角形 49">
              <a:extLst>
                <a:ext uri="{FF2B5EF4-FFF2-40B4-BE49-F238E27FC236}">
                  <a16:creationId xmlns:a16="http://schemas.microsoft.com/office/drawing/2014/main" id="{37CD9D12-BC24-4A15-ACDA-4799C1C39A82}"/>
                </a:ext>
              </a:extLst>
            </p:cNvPr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5" name="直线箭头连接符 55">
              <a:extLst>
                <a:ext uri="{FF2B5EF4-FFF2-40B4-BE49-F238E27FC236}">
                  <a16:creationId xmlns:a16="http://schemas.microsoft.com/office/drawing/2014/main" id="{12563AB8-8AD2-40CF-93F6-2DE4064B998E}"/>
                </a:ext>
              </a:extLst>
            </p:cNvPr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三角形 59">
              <a:extLst>
                <a:ext uri="{FF2B5EF4-FFF2-40B4-BE49-F238E27FC236}">
                  <a16:creationId xmlns:a16="http://schemas.microsoft.com/office/drawing/2014/main" id="{1D0BC82D-1C48-4E64-A7D4-6564A79284D9}"/>
                </a:ext>
              </a:extLst>
            </p:cNvPr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7" name="直线箭头连接符 60">
              <a:extLst>
                <a:ext uri="{FF2B5EF4-FFF2-40B4-BE49-F238E27FC236}">
                  <a16:creationId xmlns:a16="http://schemas.microsoft.com/office/drawing/2014/main" id="{DDFC61DB-023C-4E50-8BA5-6C47834EE970}"/>
                </a:ext>
              </a:extLst>
            </p:cNvPr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三角形 62">
              <a:extLst>
                <a:ext uri="{FF2B5EF4-FFF2-40B4-BE49-F238E27FC236}">
                  <a16:creationId xmlns:a16="http://schemas.microsoft.com/office/drawing/2014/main" id="{4DC9FF84-E896-4966-BB3A-313DCE8B04FA}"/>
                </a:ext>
              </a:extLst>
            </p:cNvPr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9" name="直线箭头连接符 63">
              <a:extLst>
                <a:ext uri="{FF2B5EF4-FFF2-40B4-BE49-F238E27FC236}">
                  <a16:creationId xmlns:a16="http://schemas.microsoft.com/office/drawing/2014/main" id="{439932C5-5DD5-468B-B70A-3F21C14D79E6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三角形 65">
              <a:extLst>
                <a:ext uri="{FF2B5EF4-FFF2-40B4-BE49-F238E27FC236}">
                  <a16:creationId xmlns:a16="http://schemas.microsoft.com/office/drawing/2014/main" id="{CE555D53-6F3A-4547-86BE-63DBFF2F2347}"/>
                </a:ext>
              </a:extLst>
            </p:cNvPr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81" name="直线箭头连接符 66">
              <a:extLst>
                <a:ext uri="{FF2B5EF4-FFF2-40B4-BE49-F238E27FC236}">
                  <a16:creationId xmlns:a16="http://schemas.microsoft.com/office/drawing/2014/main" id="{2AC0A545-686C-4832-8988-7C9F591C148C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68">
              <a:extLst>
                <a:ext uri="{FF2B5EF4-FFF2-40B4-BE49-F238E27FC236}">
                  <a16:creationId xmlns:a16="http://schemas.microsoft.com/office/drawing/2014/main" id="{0F87294C-4C96-40AB-A5C0-A5DD64660FC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70">
              <a:extLst>
                <a:ext uri="{FF2B5EF4-FFF2-40B4-BE49-F238E27FC236}">
                  <a16:creationId xmlns:a16="http://schemas.microsoft.com/office/drawing/2014/main" id="{CE7BAE63-4B4B-45B8-92CC-EFA0433042CE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76">
              <a:extLst>
                <a:ext uri="{FF2B5EF4-FFF2-40B4-BE49-F238E27FC236}">
                  <a16:creationId xmlns:a16="http://schemas.microsoft.com/office/drawing/2014/main" id="{0322B90A-9EAB-48E9-A7DC-1452E3DD52F6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2">
              <a:extLst>
                <a:ext uri="{FF2B5EF4-FFF2-40B4-BE49-F238E27FC236}">
                  <a16:creationId xmlns:a16="http://schemas.microsoft.com/office/drawing/2014/main" id="{60B477F7-24B6-441F-8929-9EBB147BF8DF}"/>
                </a:ext>
              </a:extLst>
            </p:cNvPr>
            <p:cNvCxnSpPr>
              <a:stCxn id="80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3">
              <a:extLst>
                <a:ext uri="{FF2B5EF4-FFF2-40B4-BE49-F238E27FC236}">
                  <a16:creationId xmlns:a16="http://schemas.microsoft.com/office/drawing/2014/main" id="{387E739E-D0D0-47A5-AEC2-7297AA89A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4">
              <a:extLst>
                <a:ext uri="{FF2B5EF4-FFF2-40B4-BE49-F238E27FC236}">
                  <a16:creationId xmlns:a16="http://schemas.microsoft.com/office/drawing/2014/main" id="{E9BE1A5A-DFEF-4083-9BB0-A3A1E44455E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5">
              <a:extLst>
                <a:ext uri="{FF2B5EF4-FFF2-40B4-BE49-F238E27FC236}">
                  <a16:creationId xmlns:a16="http://schemas.microsoft.com/office/drawing/2014/main" id="{0823D841-AF94-49D5-AA1C-3D2AA1B120A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6">
              <a:extLst>
                <a:ext uri="{FF2B5EF4-FFF2-40B4-BE49-F238E27FC236}">
                  <a16:creationId xmlns:a16="http://schemas.microsoft.com/office/drawing/2014/main" id="{50DD2FCA-E779-4FDD-BCDD-CA0FB66208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7">
              <a:extLst>
                <a:ext uri="{FF2B5EF4-FFF2-40B4-BE49-F238E27FC236}">
                  <a16:creationId xmlns:a16="http://schemas.microsoft.com/office/drawing/2014/main" id="{8CE94A50-459A-4203-8B4E-0C1425955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88">
              <a:extLst>
                <a:ext uri="{FF2B5EF4-FFF2-40B4-BE49-F238E27FC236}">
                  <a16:creationId xmlns:a16="http://schemas.microsoft.com/office/drawing/2014/main" id="{D483A4BC-B00D-4F49-B4EB-84ED011AA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4EBF36EB-729B-4FC4-A92F-37B0C5C20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10F2B8FA-1996-4AB0-9DE4-329352C6E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277E741-A590-442D-ABA6-8D9BEF9E4854}"/>
                </a:ext>
              </a:extLst>
            </p:cNvPr>
            <p:cNvSpPr txBox="1"/>
            <p:nvPr/>
          </p:nvSpPr>
          <p:spPr>
            <a:xfrm>
              <a:off x="10247128" y="3813730"/>
              <a:ext cx="854909" cy="3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AHB-Bus</a:t>
              </a:r>
              <a:endParaRPr kumimoji="1" lang="zh-CN" altLang="en-US" sz="800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6304226-4600-4B6D-9F83-22F169244C54}"/>
                </a:ext>
              </a:extLst>
            </p:cNvPr>
            <p:cNvSpPr txBox="1"/>
            <p:nvPr/>
          </p:nvSpPr>
          <p:spPr>
            <a:xfrm rot="16200000">
              <a:off x="7027665" y="1117625"/>
              <a:ext cx="62459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PMU</a:t>
              </a:r>
              <a:endParaRPr kumimoji="1" lang="zh-CN" altLang="en-US" sz="900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8D6D5ED-6ED9-4EBB-9A7B-DC58BB2A92F1}"/>
                </a:ext>
              </a:extLst>
            </p:cNvPr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7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</a:p>
            <a:p>
              <a:pPr algn="ctr"/>
              <a:endParaRPr kumimoji="1" lang="en-US" altLang="zh-CN" sz="7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7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27EF4B6-E94A-4115-9B0C-2F0EF39065FA}"/>
                </a:ext>
              </a:extLst>
            </p:cNvPr>
            <p:cNvSpPr/>
            <p:nvPr/>
          </p:nvSpPr>
          <p:spPr>
            <a:xfrm>
              <a:off x="7229175" y="4475193"/>
              <a:ext cx="604209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8DD806-BCA2-4750-9214-C7C5058AE247}"/>
                </a:ext>
              </a:extLst>
            </p:cNvPr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0B24219-7F6F-48B9-B8FE-6F8EEBACAE9E}"/>
                </a:ext>
              </a:extLst>
            </p:cNvPr>
            <p:cNvSpPr/>
            <p:nvPr/>
          </p:nvSpPr>
          <p:spPr>
            <a:xfrm>
              <a:off x="8528656" y="4122411"/>
              <a:ext cx="2916000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22F6BDD-6CB0-4AE6-9FEF-F4AE08D6A287}"/>
                </a:ext>
              </a:extLst>
            </p:cNvPr>
            <p:cNvSpPr/>
            <p:nvPr/>
          </p:nvSpPr>
          <p:spPr>
            <a:xfrm>
              <a:off x="8572147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4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116ECEB-341F-45D0-83DE-4513D9B50966}"/>
                </a:ext>
              </a:extLst>
            </p:cNvPr>
            <p:cNvSpPr/>
            <p:nvPr/>
          </p:nvSpPr>
          <p:spPr>
            <a:xfrm>
              <a:off x="918338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</a:p>
            <a:p>
              <a:pPr algn="ctr"/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85AF391-72E0-4BBC-AE25-789C9D555D35}"/>
                </a:ext>
              </a:extLst>
            </p:cNvPr>
            <p:cNvSpPr/>
            <p:nvPr/>
          </p:nvSpPr>
          <p:spPr>
            <a:xfrm>
              <a:off x="962166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14A81D7-183D-4267-8492-6620BD6AF66F}"/>
                </a:ext>
              </a:extLst>
            </p:cNvPr>
            <p:cNvSpPr/>
            <p:nvPr/>
          </p:nvSpPr>
          <p:spPr>
            <a:xfrm>
              <a:off x="10052850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A4352FC-7A00-4F14-B83C-24DDDE3E8D6E}"/>
                </a:ext>
              </a:extLst>
            </p:cNvPr>
            <p:cNvSpPr/>
            <p:nvPr/>
          </p:nvSpPr>
          <p:spPr>
            <a:xfrm>
              <a:off x="10526612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F41603A-6BED-4818-A468-0440789829BA}"/>
                </a:ext>
              </a:extLst>
            </p:cNvPr>
            <p:cNvSpPr/>
            <p:nvPr/>
          </p:nvSpPr>
          <p:spPr>
            <a:xfrm>
              <a:off x="1098971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 err="1">
                  <a:solidFill>
                    <a:schemeClr val="tx1">
                      <a:lumMod val="75000"/>
                    </a:schemeClr>
                  </a:solidFill>
                </a:rPr>
                <a:t>Jtag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F58A0C3-FA9F-40D1-A69E-B94F4B81DB3B}"/>
                </a:ext>
              </a:extLst>
            </p:cNvPr>
            <p:cNvSpPr txBox="1"/>
            <p:nvPr/>
          </p:nvSpPr>
          <p:spPr>
            <a:xfrm>
              <a:off x="11472499" y="1995356"/>
              <a:ext cx="781210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DAC-R</a:t>
              </a:r>
              <a:endParaRPr kumimoji="1" lang="zh-CN" altLang="en-US" sz="9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DDB48AC-E864-4E24-98F4-8EE6629ADF77}"/>
                </a:ext>
              </a:extLst>
            </p:cNvPr>
            <p:cNvSpPr txBox="1"/>
            <p:nvPr/>
          </p:nvSpPr>
          <p:spPr>
            <a:xfrm>
              <a:off x="11472284" y="2478712"/>
              <a:ext cx="85490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AMIC-L</a:t>
              </a:r>
              <a:endParaRPr kumimoji="1" lang="zh-CN" altLang="en-US" sz="9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6A1DCC0-B2E5-4559-86B2-BF6A38D4107C}"/>
                </a:ext>
              </a:extLst>
            </p:cNvPr>
            <p:cNvSpPr txBox="1"/>
            <p:nvPr/>
          </p:nvSpPr>
          <p:spPr>
            <a:xfrm>
              <a:off x="11475442" y="2893016"/>
              <a:ext cx="864121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AMIC-R</a:t>
              </a:r>
              <a:endParaRPr kumimoji="1" lang="zh-CN" altLang="en-US" sz="900" dirty="0"/>
            </a:p>
          </p:txBody>
        </p:sp>
        <p:cxnSp>
          <p:nvCxnSpPr>
            <p:cNvPr id="109" name="直线箭头连接符 113">
              <a:extLst>
                <a:ext uri="{FF2B5EF4-FFF2-40B4-BE49-F238E27FC236}">
                  <a16:creationId xmlns:a16="http://schemas.microsoft.com/office/drawing/2014/main" id="{9E32CBF9-C8B3-4B85-8374-C3B9CC25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20">
              <a:extLst>
                <a:ext uri="{FF2B5EF4-FFF2-40B4-BE49-F238E27FC236}">
                  <a16:creationId xmlns:a16="http://schemas.microsoft.com/office/drawing/2014/main" id="{5687B228-C56B-4C65-853C-5ED76EA21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24093D-6411-4347-B9B4-DC75EE003D52}"/>
                </a:ext>
              </a:extLst>
            </p:cNvPr>
            <p:cNvSpPr txBox="1"/>
            <p:nvPr/>
          </p:nvSpPr>
          <p:spPr>
            <a:xfrm>
              <a:off x="11480515" y="1614318"/>
              <a:ext cx="771998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DAC-L</a:t>
              </a:r>
              <a:endParaRPr kumimoji="1" lang="zh-CN" altLang="en-US" sz="9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1E7346F-319E-4BEC-97EA-29B2ACE444F0}"/>
                </a:ext>
              </a:extLst>
            </p:cNvPr>
            <p:cNvSpPr txBox="1"/>
            <p:nvPr/>
          </p:nvSpPr>
          <p:spPr>
            <a:xfrm>
              <a:off x="11472284" y="3474348"/>
              <a:ext cx="836484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DMIC-x</a:t>
              </a:r>
              <a:endParaRPr kumimoji="1" lang="zh-CN" altLang="en-US" sz="900" dirty="0"/>
            </a:p>
          </p:txBody>
        </p:sp>
        <p:cxnSp>
          <p:nvCxnSpPr>
            <p:cNvPr id="113" name="直线箭头连接符 133">
              <a:extLst>
                <a:ext uri="{FF2B5EF4-FFF2-40B4-BE49-F238E27FC236}">
                  <a16:creationId xmlns:a16="http://schemas.microsoft.com/office/drawing/2014/main" id="{0AC8E2AB-2FB7-4AAD-B357-AF44D8A384D8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6650111F-4F94-4CD5-932F-0ACA38E0CAB2}"/>
                </a:ext>
              </a:extLst>
            </p:cNvPr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4B2D720-DA15-4440-A475-C838545BA48A}"/>
              </a:ext>
            </a:extLst>
          </p:cNvPr>
          <p:cNvCxnSpPr>
            <a:cxnSpLocks/>
          </p:cNvCxnSpPr>
          <p:nvPr/>
        </p:nvCxnSpPr>
        <p:spPr>
          <a:xfrm>
            <a:off x="4273750" y="3095348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F54DB2E-A1CD-4C8D-8D38-E520C996EAE4}"/>
              </a:ext>
            </a:extLst>
          </p:cNvPr>
          <p:cNvSpPr txBox="1"/>
          <p:nvPr/>
        </p:nvSpPr>
        <p:spPr>
          <a:xfrm>
            <a:off x="4273750" y="3178153"/>
            <a:ext cx="263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Times" pitchFamily="2" charset="0"/>
              </a:rPr>
              <a:t>基于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Times" pitchFamily="2" charset="0"/>
              </a:rPr>
              <a:t>TSMC 40nm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Times" pitchFamily="2" charset="0"/>
              </a:rPr>
              <a:t>工艺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Times" pitchFamily="2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E72BC25-5D3A-4389-814B-AD11265D44C1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3">
            <a:extLst>
              <a:ext uri="{FF2B5EF4-FFF2-40B4-BE49-F238E27FC236}">
                <a16:creationId xmlns:a16="http://schemas.microsoft.com/office/drawing/2014/main" id="{AB5E0FEC-9C46-4B2D-B286-80BFE91F28CC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665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D04D7E-474E-4A70-83CA-C8D43999CA51}"/>
              </a:ext>
            </a:extLst>
          </p:cNvPr>
          <p:cNvGraphicFramePr>
            <a:graphicFrameLocks noGrp="1"/>
          </p:cNvGraphicFramePr>
          <p:nvPr/>
        </p:nvGraphicFramePr>
        <p:xfrm>
          <a:off x="657730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0610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A330C3-7215-435E-B7AD-DDC49334794E}"/>
              </a:ext>
            </a:extLst>
          </p:cNvPr>
          <p:cNvGraphicFramePr>
            <a:graphicFrameLocks noGrp="1"/>
          </p:cNvGraphicFramePr>
          <p:nvPr/>
        </p:nvGraphicFramePr>
        <p:xfrm>
          <a:off x="226565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18154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芯片定位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id="{DD903967-DDE7-4AEE-ADFE-F2B8251F6BAB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EE38CA43-E799-4F86-9F45-A5BDC815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54FF30-744E-411E-98CB-C58BFAE6A9CB}"/>
              </a:ext>
            </a:extLst>
          </p:cNvPr>
          <p:cNvSpPr txBox="1">
            <a:spLocks/>
          </p:cNvSpPr>
          <p:nvPr/>
        </p:nvSpPr>
        <p:spPr>
          <a:xfrm>
            <a:off x="0" y="10928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芯片概要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727F4B7-6F1C-484F-A52E-F95CF00EB290}"/>
              </a:ext>
            </a:extLst>
          </p:cNvPr>
          <p:cNvSpPr txBox="1"/>
          <p:nvPr/>
        </p:nvSpPr>
        <p:spPr>
          <a:xfrm>
            <a:off x="321112" y="6416526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81152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512;#98407;#158512;#120554;#37421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5167;#375535;#385167;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5543</TotalTime>
  <Words>2217</Words>
  <Application>Microsoft Office PowerPoint</Application>
  <PresentationFormat>宽屏</PresentationFormat>
  <Paragraphs>606</Paragraphs>
  <Slides>23</Slides>
  <Notes>14</Notes>
  <HiddenSlides>0</HiddenSlides>
  <MMClips>4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Helvetica Neue</vt:lpstr>
      <vt:lpstr>Lato</vt:lpstr>
      <vt:lpstr>Times New Roman (标题)</vt:lpstr>
      <vt:lpstr>等线</vt:lpstr>
      <vt:lpstr>黑体</vt:lpstr>
      <vt:lpstr>华文新魏</vt:lpstr>
      <vt:lpstr>Microsoft YaHei</vt:lpstr>
      <vt:lpstr>Microsoft YaHei</vt:lpstr>
      <vt:lpstr>字魂58号-创中黑</vt:lpstr>
      <vt:lpstr>Arial</vt:lpstr>
      <vt:lpstr>Times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方案介绍-超级抗噪耳机</vt:lpstr>
      <vt:lpstr>方案介绍-超级抗噪耳机</vt:lpstr>
      <vt:lpstr>方案介绍-耳机功放</vt:lpstr>
      <vt:lpstr>方案介绍-便携式扬声器</vt:lpstr>
      <vt:lpstr>方案介绍-会议音箱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兆威 朱</cp:lastModifiedBy>
  <cp:revision>1479</cp:revision>
  <cp:lastPrinted>2021-05-11T02:46:24Z</cp:lastPrinted>
  <dcterms:created xsi:type="dcterms:W3CDTF">2020-12-24T09:04:55Z</dcterms:created>
  <dcterms:modified xsi:type="dcterms:W3CDTF">2021-05-31T12:49:20Z</dcterms:modified>
</cp:coreProperties>
</file>